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99" r:id="rId2"/>
    <p:sldId id="281" r:id="rId3"/>
    <p:sldId id="279" r:id="rId4"/>
  </p:sldIdLst>
  <p:sldSz cx="12192000" cy="6858000"/>
  <p:notesSz cx="6858000" cy="9144000"/>
  <p:embeddedFontLst>
    <p:embeddedFont>
      <p:font typeface="Circe" panose="020B0604020202020204" charset="0"/>
      <p:regular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7" roundtripDataSignature="AMtx7mh3b30AzQG0BT+b+YjyWCXPBKjaIg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0F61A0-B7A3-FABC-D175-94944E729146}" name="Angela Spinelli" initials="AS" userId="S::angela.spinelli@uniroma2.eu::cd554fe5-4d67-4613-8f2d-fb4787b4918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4F9E"/>
    <a:srgbClr val="4472C4"/>
    <a:srgbClr val="52967F"/>
    <a:srgbClr val="000000"/>
    <a:srgbClr val="407F6C"/>
    <a:srgbClr val="008E4E"/>
    <a:srgbClr val="A9EEBF"/>
    <a:srgbClr val="E500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CA9CF4-1E5D-42E6-BA70-15C591C165D5}" v="2" dt="2026-03-10T19:18:09.547"/>
  </p1510:revLst>
</p1510:revInfo>
</file>

<file path=ppt/tableStyles.xml><?xml version="1.0" encoding="utf-8"?>
<a:tblStyleLst xmlns:a="http://schemas.openxmlformats.org/drawingml/2006/main" def="{00DDAC20-7B15-4798-A5B1-7F31AFC9E940}">
  <a:tblStyle styleId="{00DDAC20-7B15-4798-A5B1-7F31AFC9E94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3F9FA"/>
          </a:solidFill>
        </a:fill>
      </a:tcStyle>
    </a:wholeTbl>
    <a:band1H>
      <a:tcTxStyle/>
      <a:tcStyle>
        <a:tcBdr/>
        <a:fill>
          <a:solidFill>
            <a:srgbClr val="E7F3F4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7F3F4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AB5CA94-7083-404A-A4DB-7B0108A21C23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dk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dk1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8" autoAdjust="0"/>
    <p:restoredTop sz="89862" autoAdjust="0"/>
  </p:normalViewPr>
  <p:slideViewPr>
    <p:cSldViewPr snapToGrid="0">
      <p:cViewPr varScale="1">
        <p:scale>
          <a:sx n="84" d="100"/>
          <a:sy n="84" d="100"/>
        </p:scale>
        <p:origin x="46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63" Type="http://schemas.microsoft.com/office/2015/10/relationships/revisionInfo" Target="revisionInfo.xml"/><Relationship Id="rId59" Type="http://schemas.openxmlformats.org/officeDocument/2006/relationships/viewProps" Target="viewProps.xml"/><Relationship Id="rId2" Type="http://schemas.openxmlformats.org/officeDocument/2006/relationships/slide" Target="slides/slide1.xml"/><Relationship Id="rId62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58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57" Type="http://customschemas.google.com/relationships/presentationmetadata" Target="metadata"/><Relationship Id="rId61" Type="http://schemas.openxmlformats.org/officeDocument/2006/relationships/tableStyles" Target="tableStyles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6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derica Trovalusci" userId="20f485b57ee5a2f3" providerId="LiveId" clId="{82FC6707-7BB1-4688-A7C5-85FF1214BB80}"/>
    <pc:docChg chg="custSel modSld">
      <pc:chgData name="Federica Trovalusci" userId="20f485b57ee5a2f3" providerId="LiveId" clId="{82FC6707-7BB1-4688-A7C5-85FF1214BB80}" dt="2026-03-10T19:18:10.539" v="35" actId="6549"/>
      <pc:docMkLst>
        <pc:docMk/>
      </pc:docMkLst>
      <pc:sldChg chg="modSp mod">
        <pc:chgData name="Federica Trovalusci" userId="20f485b57ee5a2f3" providerId="LiveId" clId="{82FC6707-7BB1-4688-A7C5-85FF1214BB80}" dt="2026-03-10T19:18:10.539" v="35" actId="6549"/>
        <pc:sldMkLst>
          <pc:docMk/>
          <pc:sldMk cId="796037270" sldId="279"/>
        </pc:sldMkLst>
        <pc:spChg chg="mod">
          <ac:chgData name="Federica Trovalusci" userId="20f485b57ee5a2f3" providerId="LiveId" clId="{82FC6707-7BB1-4688-A7C5-85FF1214BB80}" dt="2026-03-10T19:18:10.539" v="35" actId="6549"/>
          <ac:spMkLst>
            <pc:docMk/>
            <pc:sldMk cId="796037270" sldId="279"/>
            <ac:spMk id="29" creationId="{F17DD2FE-8180-7C20-5E48-DACE13C2A18A}"/>
          </ac:spMkLst>
        </pc:spChg>
      </pc:sldChg>
      <pc:sldChg chg="addSp modSp mod">
        <pc:chgData name="Federica Trovalusci" userId="20f485b57ee5a2f3" providerId="LiveId" clId="{82FC6707-7BB1-4688-A7C5-85FF1214BB80}" dt="2026-03-10T19:15:38.339" v="16" actId="14100"/>
        <pc:sldMkLst>
          <pc:docMk/>
          <pc:sldMk cId="978402284" sldId="281"/>
        </pc:sldMkLst>
        <pc:spChg chg="add mod">
          <ac:chgData name="Federica Trovalusci" userId="20f485b57ee5a2f3" providerId="LiveId" clId="{82FC6707-7BB1-4688-A7C5-85FF1214BB80}" dt="2026-03-10T19:15:38.339" v="16" actId="14100"/>
          <ac:spMkLst>
            <pc:docMk/>
            <pc:sldMk cId="978402284" sldId="281"/>
            <ac:spMk id="2" creationId="{30285D4A-7735-F51A-59F0-EAC6138BD042}"/>
          </ac:spMkLst>
        </pc:spChg>
      </pc:sldChg>
      <pc:sldChg chg="modSp mod">
        <pc:chgData name="Federica Trovalusci" userId="20f485b57ee5a2f3" providerId="LiveId" clId="{82FC6707-7BB1-4688-A7C5-85FF1214BB80}" dt="2026-03-10T19:16:05.241" v="31" actId="1036"/>
        <pc:sldMkLst>
          <pc:docMk/>
          <pc:sldMk cId="2908452432" sldId="299"/>
        </pc:sldMkLst>
        <pc:spChg chg="mod">
          <ac:chgData name="Federica Trovalusci" userId="20f485b57ee5a2f3" providerId="LiveId" clId="{82FC6707-7BB1-4688-A7C5-85FF1214BB80}" dt="2026-03-10T19:16:05.241" v="31" actId="1036"/>
          <ac:spMkLst>
            <pc:docMk/>
            <pc:sldMk cId="2908452432" sldId="299"/>
            <ac:spMk id="10" creationId="{8A343880-E63B-47A2-6CF4-633F6998A34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3439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it-IT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1472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5"/>
          <p:cNvSpPr txBox="1"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5"/>
          <p:cNvSpPr txBox="1"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Arial"/>
              <a:buNone/>
              <a:defRPr sz="2400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51"/>
          <p:cNvSpPr txBox="1"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51"/>
          <p:cNvSpPr>
            <a:spLocks noGrp="1"/>
          </p:cNvSpPr>
          <p:nvPr>
            <p:ph type="pic" idx="2"/>
          </p:nvPr>
        </p:nvSpPr>
        <p:spPr>
          <a:xfrm>
            <a:off x="5183717" y="987426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Google Shape;71;p51"/>
          <p:cNvSpPr txBox="1">
            <a:spLocks noGrp="1"/>
          </p:cNvSpPr>
          <p:nvPr>
            <p:ph type="body" idx="1"/>
          </p:nvPr>
        </p:nvSpPr>
        <p:spPr>
          <a:xfrm>
            <a:off x="840318" y="2057400"/>
            <a:ext cx="393276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51"/>
          <p:cNvSpPr txBox="1">
            <a:spLocks noGrp="1"/>
          </p:cNvSpPr>
          <p:nvPr>
            <p:ph type="dt" idx="10"/>
          </p:nvPr>
        </p:nvSpPr>
        <p:spPr>
          <a:xfrm>
            <a:off x="5791200" y="61468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51"/>
          <p:cNvSpPr txBox="1">
            <a:spLocks noGrp="1"/>
          </p:cNvSpPr>
          <p:nvPr>
            <p:ph type="ftr" idx="11"/>
          </p:nvPr>
        </p:nvSpPr>
        <p:spPr>
          <a:xfrm>
            <a:off x="1625600" y="61468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51"/>
          <p:cNvSpPr txBox="1">
            <a:spLocks noGrp="1"/>
          </p:cNvSpPr>
          <p:nvPr>
            <p:ph type="sldNum" idx="12"/>
          </p:nvPr>
        </p:nvSpPr>
        <p:spPr>
          <a:xfrm>
            <a:off x="8737600" y="61468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Pagina </a:t>
            </a: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3"/>
          <p:cNvSpPr txBox="1">
            <a:spLocks noGrp="1"/>
          </p:cNvSpPr>
          <p:nvPr>
            <p:ph type="title"/>
          </p:nvPr>
        </p:nvSpPr>
        <p:spPr>
          <a:xfrm rot="5400000">
            <a:off x="7579256" y="1879072"/>
            <a:ext cx="5457825" cy="2518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53"/>
          <p:cNvSpPr txBox="1">
            <a:spLocks noGrp="1"/>
          </p:cNvSpPr>
          <p:nvPr>
            <p:ph type="body" idx="1"/>
          </p:nvPr>
        </p:nvSpPr>
        <p:spPr>
          <a:xfrm rot="5400000">
            <a:off x="2437872" y="-540278"/>
            <a:ext cx="5457825" cy="7357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53"/>
          <p:cNvSpPr txBox="1">
            <a:spLocks noGrp="1"/>
          </p:cNvSpPr>
          <p:nvPr>
            <p:ph type="dt" idx="10"/>
          </p:nvPr>
        </p:nvSpPr>
        <p:spPr>
          <a:xfrm>
            <a:off x="5791200" y="61468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53"/>
          <p:cNvSpPr txBox="1">
            <a:spLocks noGrp="1"/>
          </p:cNvSpPr>
          <p:nvPr>
            <p:ph type="ftr" idx="11"/>
          </p:nvPr>
        </p:nvSpPr>
        <p:spPr>
          <a:xfrm>
            <a:off x="1625600" y="61468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53"/>
          <p:cNvSpPr txBox="1">
            <a:spLocks noGrp="1"/>
          </p:cNvSpPr>
          <p:nvPr>
            <p:ph type="sldNum" idx="12"/>
          </p:nvPr>
        </p:nvSpPr>
        <p:spPr>
          <a:xfrm>
            <a:off x="8737600" y="61468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Pagina </a:t>
            </a: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, testo e contenuto" type="txAndObj">
  <p:cSld name="TEXT_AND_OBJEC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4"/>
          <p:cNvSpPr txBox="1">
            <a:spLocks noGrp="1"/>
          </p:cNvSpPr>
          <p:nvPr>
            <p:ph type="title"/>
          </p:nvPr>
        </p:nvSpPr>
        <p:spPr>
          <a:xfrm>
            <a:off x="1488018" y="409576"/>
            <a:ext cx="10079567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54"/>
          <p:cNvSpPr txBox="1">
            <a:spLocks noGrp="1"/>
          </p:cNvSpPr>
          <p:nvPr>
            <p:ph type="body" idx="1"/>
          </p:nvPr>
        </p:nvSpPr>
        <p:spPr>
          <a:xfrm>
            <a:off x="1488018" y="1752600"/>
            <a:ext cx="4938183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54"/>
          <p:cNvSpPr txBox="1">
            <a:spLocks noGrp="1"/>
          </p:cNvSpPr>
          <p:nvPr>
            <p:ph type="body" idx="2"/>
          </p:nvPr>
        </p:nvSpPr>
        <p:spPr>
          <a:xfrm>
            <a:off x="6629400" y="1752600"/>
            <a:ext cx="4938184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54"/>
          <p:cNvSpPr txBox="1">
            <a:spLocks noGrp="1"/>
          </p:cNvSpPr>
          <p:nvPr>
            <p:ph type="dt" idx="10"/>
          </p:nvPr>
        </p:nvSpPr>
        <p:spPr>
          <a:xfrm>
            <a:off x="5791200" y="61468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54"/>
          <p:cNvSpPr txBox="1">
            <a:spLocks noGrp="1"/>
          </p:cNvSpPr>
          <p:nvPr>
            <p:ph type="ftr" idx="11"/>
          </p:nvPr>
        </p:nvSpPr>
        <p:spPr>
          <a:xfrm>
            <a:off x="1625600" y="6146800"/>
            <a:ext cx="3860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54"/>
          <p:cNvSpPr txBox="1">
            <a:spLocks noGrp="1"/>
          </p:cNvSpPr>
          <p:nvPr>
            <p:ph type="sldNum" idx="12"/>
          </p:nvPr>
        </p:nvSpPr>
        <p:spPr>
          <a:xfrm>
            <a:off x="8737600" y="6146800"/>
            <a:ext cx="2540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11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/>
              <a:t>Pagina </a:t>
            </a: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9E9BFB-F9A2-4272-AB30-D34EAA633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B66E73-6D00-1318-685C-53C6BD4E3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6288E90-A6C9-9AAF-BF6C-5C6A74917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56848-B534-4EB7-B846-EAA395407BEE}" type="datetimeFigureOut">
              <a:rPr lang="it-IT" smtClean="0"/>
              <a:t>10/03/2026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B3A51F-5F22-1EE6-8A4B-682E2727D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847594-4F4A-0D40-6083-6C2BAE1D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33E9C-064E-4F2E-8B3E-54BF5ED6F4C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649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2"/>
          <p:cNvSpPr txBox="1">
            <a:spLocks noGrp="1"/>
          </p:cNvSpPr>
          <p:nvPr>
            <p:ph type="title"/>
          </p:nvPr>
        </p:nvSpPr>
        <p:spPr>
          <a:xfrm>
            <a:off x="473978" y="1563057"/>
            <a:ext cx="11093607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82243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82243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82243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82243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82243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822433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82243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82243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 i="0" u="none" strike="noStrike" cap="none">
                <a:solidFill>
                  <a:srgbClr val="82243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42"/>
          <p:cNvSpPr txBox="1">
            <a:spLocks noGrp="1"/>
          </p:cNvSpPr>
          <p:nvPr>
            <p:ph type="body" idx="1"/>
          </p:nvPr>
        </p:nvSpPr>
        <p:spPr>
          <a:xfrm>
            <a:off x="473978" y="2394352"/>
            <a:ext cx="11093607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rgbClr val="822433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spcBef>
                <a:spcPts val="28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spcBef>
                <a:spcPts val="24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Char char="»"/>
              <a:defRPr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E4686155-A3EC-621C-34EA-07846DF53D5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710" y="12785"/>
            <a:ext cx="10230142" cy="1142898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7" r:id="rId2"/>
    <p:sldLayoutId id="2147483659" r:id="rId3"/>
    <p:sldLayoutId id="2147483660" r:id="rId4"/>
    <p:sldLayoutId id="2147483662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2B715-CA1B-A8A6-6627-F8CD7B3639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>
            <a:extLst>
              <a:ext uri="{FF2B5EF4-FFF2-40B4-BE49-F238E27FC236}">
                <a16:creationId xmlns:a16="http://schemas.microsoft.com/office/drawing/2014/main" id="{3451774F-70F8-933A-10FC-364A9A9D8AC2}"/>
              </a:ext>
            </a:extLst>
          </p:cNvPr>
          <p:cNvSpPr/>
          <p:nvPr/>
        </p:nvSpPr>
        <p:spPr>
          <a:xfrm>
            <a:off x="8018430" y="1671841"/>
            <a:ext cx="3696002" cy="4932242"/>
          </a:xfrm>
          <a:custGeom>
            <a:avLst/>
            <a:gdLst>
              <a:gd name="csX0" fmla="*/ 0 w 3696002"/>
              <a:gd name="csY0" fmla="*/ 0 h 4932242"/>
              <a:gd name="csX1" fmla="*/ 528000 w 3696002"/>
              <a:gd name="csY1" fmla="*/ 0 h 4932242"/>
              <a:gd name="csX2" fmla="*/ 1019041 w 3696002"/>
              <a:gd name="csY2" fmla="*/ 0 h 4932242"/>
              <a:gd name="csX3" fmla="*/ 1620961 w 3696002"/>
              <a:gd name="csY3" fmla="*/ 0 h 4932242"/>
              <a:gd name="csX4" fmla="*/ 2222881 w 3696002"/>
              <a:gd name="csY4" fmla="*/ 0 h 4932242"/>
              <a:gd name="csX5" fmla="*/ 2640001 w 3696002"/>
              <a:gd name="csY5" fmla="*/ 0 h 4932242"/>
              <a:gd name="csX6" fmla="*/ 3057122 w 3696002"/>
              <a:gd name="csY6" fmla="*/ 0 h 4932242"/>
              <a:gd name="csX7" fmla="*/ 3696002 w 3696002"/>
              <a:gd name="csY7" fmla="*/ 0 h 4932242"/>
              <a:gd name="csX8" fmla="*/ 3696002 w 3696002"/>
              <a:gd name="csY8" fmla="*/ 597349 h 4932242"/>
              <a:gd name="csX9" fmla="*/ 3696002 w 3696002"/>
              <a:gd name="csY9" fmla="*/ 1145376 h 4932242"/>
              <a:gd name="csX10" fmla="*/ 3696002 w 3696002"/>
              <a:gd name="csY10" fmla="*/ 1693403 h 4932242"/>
              <a:gd name="csX11" fmla="*/ 3696002 w 3696002"/>
              <a:gd name="csY11" fmla="*/ 2290752 h 4932242"/>
              <a:gd name="csX12" fmla="*/ 3696002 w 3696002"/>
              <a:gd name="csY12" fmla="*/ 2789457 h 4932242"/>
              <a:gd name="csX13" fmla="*/ 3696002 w 3696002"/>
              <a:gd name="csY13" fmla="*/ 3436129 h 4932242"/>
              <a:gd name="csX14" fmla="*/ 3696002 w 3696002"/>
              <a:gd name="csY14" fmla="*/ 3984155 h 4932242"/>
              <a:gd name="csX15" fmla="*/ 3696002 w 3696002"/>
              <a:gd name="csY15" fmla="*/ 4932242 h 4932242"/>
              <a:gd name="csX16" fmla="*/ 3278882 w 3696002"/>
              <a:gd name="csY16" fmla="*/ 4932242 h 4932242"/>
              <a:gd name="csX17" fmla="*/ 2713921 w 3696002"/>
              <a:gd name="csY17" fmla="*/ 4932242 h 4932242"/>
              <a:gd name="csX18" fmla="*/ 2148961 w 3696002"/>
              <a:gd name="csY18" fmla="*/ 4932242 h 4932242"/>
              <a:gd name="csX19" fmla="*/ 1731841 w 3696002"/>
              <a:gd name="csY19" fmla="*/ 4932242 h 4932242"/>
              <a:gd name="csX20" fmla="*/ 1129921 w 3696002"/>
              <a:gd name="csY20" fmla="*/ 4932242 h 4932242"/>
              <a:gd name="csX21" fmla="*/ 675840 w 3696002"/>
              <a:gd name="csY21" fmla="*/ 4932242 h 4932242"/>
              <a:gd name="csX22" fmla="*/ 0 w 3696002"/>
              <a:gd name="csY22" fmla="*/ 4932242 h 4932242"/>
              <a:gd name="csX23" fmla="*/ 0 w 3696002"/>
              <a:gd name="csY23" fmla="*/ 4334893 h 4932242"/>
              <a:gd name="csX24" fmla="*/ 0 w 3696002"/>
              <a:gd name="csY24" fmla="*/ 3688221 h 4932242"/>
              <a:gd name="csX25" fmla="*/ 0 w 3696002"/>
              <a:gd name="csY25" fmla="*/ 3238839 h 4932242"/>
              <a:gd name="csX26" fmla="*/ 0 w 3696002"/>
              <a:gd name="csY26" fmla="*/ 2838779 h 4932242"/>
              <a:gd name="csX27" fmla="*/ 0 w 3696002"/>
              <a:gd name="csY27" fmla="*/ 2438720 h 4932242"/>
              <a:gd name="csX28" fmla="*/ 0 w 3696002"/>
              <a:gd name="csY28" fmla="*/ 1792048 h 4932242"/>
              <a:gd name="csX29" fmla="*/ 0 w 3696002"/>
              <a:gd name="csY29" fmla="*/ 1194699 h 4932242"/>
              <a:gd name="csX30" fmla="*/ 0 w 3696002"/>
              <a:gd name="csY30" fmla="*/ 695994 h 4932242"/>
              <a:gd name="csX31" fmla="*/ 0 w 3696002"/>
              <a:gd name="csY31" fmla="*/ 0 h 493224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</a:cxnLst>
            <a:rect l="l" t="t" r="r" b="b"/>
            <a:pathLst>
              <a:path w="3696002" h="4932242" fill="none" extrusionOk="0">
                <a:moveTo>
                  <a:pt x="0" y="0"/>
                </a:moveTo>
                <a:cubicBezTo>
                  <a:pt x="182524" y="-35611"/>
                  <a:pt x="343455" y="17465"/>
                  <a:pt x="528000" y="0"/>
                </a:cubicBezTo>
                <a:cubicBezTo>
                  <a:pt x="712545" y="-17465"/>
                  <a:pt x="862262" y="23133"/>
                  <a:pt x="1019041" y="0"/>
                </a:cubicBezTo>
                <a:cubicBezTo>
                  <a:pt x="1175820" y="-23133"/>
                  <a:pt x="1427689" y="57844"/>
                  <a:pt x="1620961" y="0"/>
                </a:cubicBezTo>
                <a:cubicBezTo>
                  <a:pt x="1814233" y="-57844"/>
                  <a:pt x="2081368" y="24731"/>
                  <a:pt x="2222881" y="0"/>
                </a:cubicBezTo>
                <a:cubicBezTo>
                  <a:pt x="2364394" y="-24731"/>
                  <a:pt x="2544779" y="20722"/>
                  <a:pt x="2640001" y="0"/>
                </a:cubicBezTo>
                <a:cubicBezTo>
                  <a:pt x="2735223" y="-20722"/>
                  <a:pt x="2865451" y="44512"/>
                  <a:pt x="3057122" y="0"/>
                </a:cubicBezTo>
                <a:cubicBezTo>
                  <a:pt x="3248793" y="-44512"/>
                  <a:pt x="3512647" y="20104"/>
                  <a:pt x="3696002" y="0"/>
                </a:cubicBezTo>
                <a:cubicBezTo>
                  <a:pt x="3721271" y="261823"/>
                  <a:pt x="3662885" y="329053"/>
                  <a:pt x="3696002" y="597349"/>
                </a:cubicBezTo>
                <a:cubicBezTo>
                  <a:pt x="3729119" y="865645"/>
                  <a:pt x="3673555" y="979670"/>
                  <a:pt x="3696002" y="1145376"/>
                </a:cubicBezTo>
                <a:cubicBezTo>
                  <a:pt x="3718449" y="1311082"/>
                  <a:pt x="3659283" y="1511531"/>
                  <a:pt x="3696002" y="1693403"/>
                </a:cubicBezTo>
                <a:cubicBezTo>
                  <a:pt x="3732721" y="1875275"/>
                  <a:pt x="3640942" y="2003090"/>
                  <a:pt x="3696002" y="2290752"/>
                </a:cubicBezTo>
                <a:cubicBezTo>
                  <a:pt x="3751062" y="2578414"/>
                  <a:pt x="3674486" y="2574396"/>
                  <a:pt x="3696002" y="2789457"/>
                </a:cubicBezTo>
                <a:cubicBezTo>
                  <a:pt x="3717518" y="3004518"/>
                  <a:pt x="3666268" y="3269836"/>
                  <a:pt x="3696002" y="3436129"/>
                </a:cubicBezTo>
                <a:cubicBezTo>
                  <a:pt x="3725736" y="3602422"/>
                  <a:pt x="3632845" y="3812676"/>
                  <a:pt x="3696002" y="3984155"/>
                </a:cubicBezTo>
                <a:cubicBezTo>
                  <a:pt x="3759159" y="4155634"/>
                  <a:pt x="3660453" y="4606520"/>
                  <a:pt x="3696002" y="4932242"/>
                </a:cubicBezTo>
                <a:cubicBezTo>
                  <a:pt x="3591373" y="4969434"/>
                  <a:pt x="3473732" y="4899006"/>
                  <a:pt x="3278882" y="4932242"/>
                </a:cubicBezTo>
                <a:cubicBezTo>
                  <a:pt x="3084032" y="4965478"/>
                  <a:pt x="2949222" y="4911865"/>
                  <a:pt x="2713921" y="4932242"/>
                </a:cubicBezTo>
                <a:cubicBezTo>
                  <a:pt x="2478620" y="4952619"/>
                  <a:pt x="2299558" y="4887203"/>
                  <a:pt x="2148961" y="4932242"/>
                </a:cubicBezTo>
                <a:cubicBezTo>
                  <a:pt x="1998364" y="4977281"/>
                  <a:pt x="1890734" y="4916714"/>
                  <a:pt x="1731841" y="4932242"/>
                </a:cubicBezTo>
                <a:cubicBezTo>
                  <a:pt x="1572948" y="4947770"/>
                  <a:pt x="1353260" y="4905048"/>
                  <a:pt x="1129921" y="4932242"/>
                </a:cubicBezTo>
                <a:cubicBezTo>
                  <a:pt x="906582" y="4959436"/>
                  <a:pt x="854350" y="4923350"/>
                  <a:pt x="675840" y="4932242"/>
                </a:cubicBezTo>
                <a:cubicBezTo>
                  <a:pt x="497330" y="4941134"/>
                  <a:pt x="273587" y="4874010"/>
                  <a:pt x="0" y="4932242"/>
                </a:cubicBezTo>
                <a:cubicBezTo>
                  <a:pt x="-3380" y="4755536"/>
                  <a:pt x="54170" y="4620793"/>
                  <a:pt x="0" y="4334893"/>
                </a:cubicBezTo>
                <a:cubicBezTo>
                  <a:pt x="-54170" y="4048993"/>
                  <a:pt x="5721" y="4000719"/>
                  <a:pt x="0" y="3688221"/>
                </a:cubicBezTo>
                <a:cubicBezTo>
                  <a:pt x="-5721" y="3375723"/>
                  <a:pt x="31676" y="3416721"/>
                  <a:pt x="0" y="3238839"/>
                </a:cubicBezTo>
                <a:cubicBezTo>
                  <a:pt x="-31676" y="3060957"/>
                  <a:pt x="17936" y="3011571"/>
                  <a:pt x="0" y="2838779"/>
                </a:cubicBezTo>
                <a:cubicBezTo>
                  <a:pt x="-17936" y="2665987"/>
                  <a:pt x="28483" y="2637210"/>
                  <a:pt x="0" y="2438720"/>
                </a:cubicBezTo>
                <a:cubicBezTo>
                  <a:pt x="-28483" y="2240230"/>
                  <a:pt x="19705" y="2069091"/>
                  <a:pt x="0" y="1792048"/>
                </a:cubicBezTo>
                <a:cubicBezTo>
                  <a:pt x="-19705" y="1515005"/>
                  <a:pt x="59890" y="1419137"/>
                  <a:pt x="0" y="1194699"/>
                </a:cubicBezTo>
                <a:cubicBezTo>
                  <a:pt x="-59890" y="970261"/>
                  <a:pt x="29559" y="837931"/>
                  <a:pt x="0" y="695994"/>
                </a:cubicBezTo>
                <a:cubicBezTo>
                  <a:pt x="-29559" y="554057"/>
                  <a:pt x="63963" y="282382"/>
                  <a:pt x="0" y="0"/>
                </a:cubicBezTo>
                <a:close/>
              </a:path>
              <a:path w="3696002" h="4932242" stroke="0" extrusionOk="0">
                <a:moveTo>
                  <a:pt x="0" y="0"/>
                </a:moveTo>
                <a:cubicBezTo>
                  <a:pt x="142753" y="-17355"/>
                  <a:pt x="313135" y="1043"/>
                  <a:pt x="528000" y="0"/>
                </a:cubicBezTo>
                <a:cubicBezTo>
                  <a:pt x="742865" y="-1043"/>
                  <a:pt x="836683" y="30948"/>
                  <a:pt x="1129921" y="0"/>
                </a:cubicBezTo>
                <a:cubicBezTo>
                  <a:pt x="1423159" y="-30948"/>
                  <a:pt x="1607351" y="62530"/>
                  <a:pt x="1731841" y="0"/>
                </a:cubicBezTo>
                <a:cubicBezTo>
                  <a:pt x="1856331" y="-62530"/>
                  <a:pt x="2116644" y="17923"/>
                  <a:pt x="2296801" y="0"/>
                </a:cubicBezTo>
                <a:cubicBezTo>
                  <a:pt x="2476958" y="-17923"/>
                  <a:pt x="2602012" y="38805"/>
                  <a:pt x="2787842" y="0"/>
                </a:cubicBezTo>
                <a:cubicBezTo>
                  <a:pt x="2973672" y="-38805"/>
                  <a:pt x="3453740" y="97934"/>
                  <a:pt x="3696002" y="0"/>
                </a:cubicBezTo>
                <a:cubicBezTo>
                  <a:pt x="3748589" y="112442"/>
                  <a:pt x="3669259" y="323546"/>
                  <a:pt x="3696002" y="548027"/>
                </a:cubicBezTo>
                <a:cubicBezTo>
                  <a:pt x="3722745" y="772508"/>
                  <a:pt x="3668421" y="900288"/>
                  <a:pt x="3696002" y="1145376"/>
                </a:cubicBezTo>
                <a:cubicBezTo>
                  <a:pt x="3723583" y="1390464"/>
                  <a:pt x="3673071" y="1456659"/>
                  <a:pt x="3696002" y="1644081"/>
                </a:cubicBezTo>
                <a:cubicBezTo>
                  <a:pt x="3718933" y="1831504"/>
                  <a:pt x="3689592" y="2067276"/>
                  <a:pt x="3696002" y="2241430"/>
                </a:cubicBezTo>
                <a:cubicBezTo>
                  <a:pt x="3702412" y="2415584"/>
                  <a:pt x="3681605" y="2538336"/>
                  <a:pt x="3696002" y="2641490"/>
                </a:cubicBezTo>
                <a:cubicBezTo>
                  <a:pt x="3710399" y="2744644"/>
                  <a:pt x="3643376" y="2965824"/>
                  <a:pt x="3696002" y="3140194"/>
                </a:cubicBezTo>
                <a:cubicBezTo>
                  <a:pt x="3748628" y="3314564"/>
                  <a:pt x="3668894" y="3461051"/>
                  <a:pt x="3696002" y="3638899"/>
                </a:cubicBezTo>
                <a:cubicBezTo>
                  <a:pt x="3723110" y="3816748"/>
                  <a:pt x="3675752" y="4011094"/>
                  <a:pt x="3696002" y="4236248"/>
                </a:cubicBezTo>
                <a:cubicBezTo>
                  <a:pt x="3716252" y="4461402"/>
                  <a:pt x="3666378" y="4672413"/>
                  <a:pt x="3696002" y="4932242"/>
                </a:cubicBezTo>
                <a:cubicBezTo>
                  <a:pt x="3551967" y="4992130"/>
                  <a:pt x="3288645" y="4927223"/>
                  <a:pt x="3094082" y="4932242"/>
                </a:cubicBezTo>
                <a:cubicBezTo>
                  <a:pt x="2899519" y="4937261"/>
                  <a:pt x="2773577" y="4887955"/>
                  <a:pt x="2640001" y="4932242"/>
                </a:cubicBezTo>
                <a:cubicBezTo>
                  <a:pt x="2506425" y="4976529"/>
                  <a:pt x="2261137" y="4868280"/>
                  <a:pt x="2075041" y="4932242"/>
                </a:cubicBezTo>
                <a:cubicBezTo>
                  <a:pt x="1888945" y="4996204"/>
                  <a:pt x="1775513" y="4907348"/>
                  <a:pt x="1547041" y="4932242"/>
                </a:cubicBezTo>
                <a:cubicBezTo>
                  <a:pt x="1318569" y="4957136"/>
                  <a:pt x="1275165" y="4916440"/>
                  <a:pt x="1092961" y="4932242"/>
                </a:cubicBezTo>
                <a:cubicBezTo>
                  <a:pt x="910757" y="4948044"/>
                  <a:pt x="799409" y="4913117"/>
                  <a:pt x="564960" y="4932242"/>
                </a:cubicBezTo>
                <a:cubicBezTo>
                  <a:pt x="330511" y="4951367"/>
                  <a:pt x="210676" y="4891116"/>
                  <a:pt x="0" y="4932242"/>
                </a:cubicBezTo>
                <a:cubicBezTo>
                  <a:pt x="-34731" y="4759905"/>
                  <a:pt x="1025" y="4622631"/>
                  <a:pt x="0" y="4433538"/>
                </a:cubicBezTo>
                <a:cubicBezTo>
                  <a:pt x="-1025" y="4244445"/>
                  <a:pt x="66377" y="4047213"/>
                  <a:pt x="0" y="3786866"/>
                </a:cubicBezTo>
                <a:cubicBezTo>
                  <a:pt x="-66377" y="3526519"/>
                  <a:pt x="41600" y="3376384"/>
                  <a:pt x="0" y="3189516"/>
                </a:cubicBezTo>
                <a:cubicBezTo>
                  <a:pt x="-41600" y="3002648"/>
                  <a:pt x="52639" y="2876404"/>
                  <a:pt x="0" y="2690812"/>
                </a:cubicBezTo>
                <a:cubicBezTo>
                  <a:pt x="-52639" y="2505220"/>
                  <a:pt x="7041" y="2455719"/>
                  <a:pt x="0" y="2290752"/>
                </a:cubicBezTo>
                <a:cubicBezTo>
                  <a:pt x="-7041" y="2125785"/>
                  <a:pt x="23577" y="2056909"/>
                  <a:pt x="0" y="1841370"/>
                </a:cubicBezTo>
                <a:cubicBezTo>
                  <a:pt x="-23577" y="1625831"/>
                  <a:pt x="2075" y="1452458"/>
                  <a:pt x="0" y="1244021"/>
                </a:cubicBezTo>
                <a:cubicBezTo>
                  <a:pt x="-2075" y="1035584"/>
                  <a:pt x="10932" y="929398"/>
                  <a:pt x="0" y="794639"/>
                </a:cubicBezTo>
                <a:cubicBezTo>
                  <a:pt x="-10932" y="659880"/>
                  <a:pt x="10800" y="324720"/>
                  <a:pt x="0" y="0"/>
                </a:cubicBezTo>
                <a:close/>
              </a:path>
            </a:pathLst>
          </a:custGeom>
          <a:solidFill>
            <a:srgbClr val="4472C4">
              <a:alpha val="10000"/>
            </a:srgbClr>
          </a:solidFill>
          <a:ln>
            <a:noFill/>
            <a:extLst>
              <a:ext uri="{C807C97D-BFC1-408E-A445-0C87EB9F89A2}">
                <ask:lineSketchStyleProps xmlns:ask="http://schemas.microsoft.com/office/drawing/2018/sketchyshapes" sd="3721034383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6" name="Sottotitolo 2">
            <a:extLst>
              <a:ext uri="{FF2B5EF4-FFF2-40B4-BE49-F238E27FC236}">
                <a16:creationId xmlns:a16="http://schemas.microsoft.com/office/drawing/2014/main" id="{7F721235-D16C-F3C5-62EA-3EB6871242E9}"/>
              </a:ext>
            </a:extLst>
          </p:cNvPr>
          <p:cNvSpPr txBox="1">
            <a:spLocks/>
          </p:cNvSpPr>
          <p:nvPr/>
        </p:nvSpPr>
        <p:spPr>
          <a:xfrm>
            <a:off x="8494785" y="2460568"/>
            <a:ext cx="3696003" cy="22972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2000" dirty="0" err="1">
                <a:solidFill>
                  <a:srgbClr val="0C4F9E"/>
                </a:solidFill>
                <a:latin typeface="Circe" panose="020B0502020203020203" pitchFamily="34" charset="0"/>
              </a:rPr>
              <a:t>Undergraduates</a:t>
            </a:r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 and </a:t>
            </a:r>
            <a:r>
              <a:rPr lang="it-IT" sz="2000" dirty="0" err="1">
                <a:solidFill>
                  <a:srgbClr val="0C4F9E"/>
                </a:solidFill>
                <a:latin typeface="Circe" panose="020B0502020203020203" pitchFamily="34" charset="0"/>
              </a:rPr>
              <a:t>postgraduates</a:t>
            </a:r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 with 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technical backgrounds</a:t>
            </a:r>
          </a:p>
          <a:p>
            <a:pPr algn="l">
              <a:lnSpc>
                <a:spcPct val="120000"/>
              </a:lnSpc>
            </a:pPr>
            <a:endParaRPr lang="it-IT" sz="200" dirty="0">
              <a:solidFill>
                <a:srgbClr val="0C4F9E"/>
              </a:solidFill>
              <a:latin typeface="Circe" panose="020B0502020203020203" pitchFamily="34" charset="0"/>
            </a:endParaRPr>
          </a:p>
          <a:p>
            <a:pPr algn="l">
              <a:lnSpc>
                <a:spcPct val="120000"/>
              </a:lnSpc>
            </a:pPr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From 14 to 30 hours</a:t>
            </a:r>
          </a:p>
          <a:p>
            <a:pPr algn="l">
              <a:lnSpc>
                <a:spcPct val="120000"/>
              </a:lnSpc>
            </a:pPr>
            <a:endParaRPr lang="it-IT" sz="200" dirty="0">
              <a:solidFill>
                <a:srgbClr val="0C4F9E"/>
              </a:solidFill>
              <a:latin typeface="Circe" panose="020B0502020203020203" pitchFamily="34" charset="0"/>
            </a:endParaRPr>
          </a:p>
          <a:p>
            <a:pPr algn="l">
              <a:lnSpc>
                <a:spcPct val="120000"/>
              </a:lnSpc>
            </a:pPr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On the job activities </a:t>
            </a:r>
          </a:p>
          <a:p>
            <a:pPr algn="l">
              <a:lnSpc>
                <a:spcPct val="120000"/>
              </a:lnSpc>
            </a:pPr>
            <a:r>
              <a:rPr lang="it-IT" sz="2000" b="1" dirty="0">
                <a:solidFill>
                  <a:srgbClr val="0C4F9E"/>
                </a:solidFill>
                <a:latin typeface="Circe" panose="020B0502020203020203" pitchFamily="34" charset="0"/>
              </a:rPr>
              <a:t>Project Works</a:t>
            </a:r>
          </a:p>
          <a:p>
            <a:pPr algn="l">
              <a:lnSpc>
                <a:spcPct val="120000"/>
              </a:lnSpc>
            </a:pPr>
            <a:endParaRPr lang="it-IT" sz="200" dirty="0">
              <a:solidFill>
                <a:srgbClr val="0C4F9E"/>
              </a:solidFill>
              <a:latin typeface="Circe" panose="020B0502020203020203" pitchFamily="34" charset="0"/>
            </a:endParaRPr>
          </a:p>
          <a:p>
            <a:pPr algn="l">
              <a:lnSpc>
                <a:spcPct val="120000"/>
              </a:lnSpc>
            </a:pPr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Certificate of </a:t>
            </a:r>
            <a:r>
              <a:rPr lang="it-IT" sz="2000" dirty="0" err="1">
                <a:solidFill>
                  <a:srgbClr val="0C4F9E"/>
                </a:solidFill>
                <a:latin typeface="Circe" panose="020B0502020203020203" pitchFamily="34" charset="0"/>
              </a:rPr>
              <a:t>attendance</a:t>
            </a:r>
            <a:endParaRPr lang="it-IT" sz="2000" dirty="0">
              <a:solidFill>
                <a:srgbClr val="0C4F9E"/>
              </a:solidFill>
              <a:latin typeface="Circe" panose="020B0502020203020203" pitchFamily="34" charset="0"/>
            </a:endParaRPr>
          </a:p>
          <a:p>
            <a:pPr algn="l">
              <a:lnSpc>
                <a:spcPct val="120000"/>
              </a:lnSpc>
            </a:pPr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Micro-</a:t>
            </a:r>
            <a:r>
              <a:rPr lang="it-IT" sz="2000" dirty="0" err="1">
                <a:solidFill>
                  <a:srgbClr val="0C4F9E"/>
                </a:solidFill>
                <a:latin typeface="Circe" panose="020B0502020203020203" pitchFamily="34" charset="0"/>
              </a:rPr>
              <a:t>credentials</a:t>
            </a:r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 2CFU</a:t>
            </a:r>
          </a:p>
          <a:p>
            <a:pPr algn="l">
              <a:lnSpc>
                <a:spcPct val="120000"/>
              </a:lnSpc>
            </a:pPr>
            <a:endParaRPr lang="it-IT" sz="2000" dirty="0">
              <a:solidFill>
                <a:srgbClr val="0C4F9E"/>
              </a:solidFill>
              <a:latin typeface="Circe" panose="020B0502020203020203" pitchFamily="34" charset="0"/>
            </a:endParaRPr>
          </a:p>
        </p:txBody>
      </p:sp>
      <p:pic>
        <p:nvPicPr>
          <p:cNvPr id="5" name="Picture 8" descr="blue target logo png - Clip Art Library">
            <a:extLst>
              <a:ext uri="{FF2B5EF4-FFF2-40B4-BE49-F238E27FC236}">
                <a16:creationId xmlns:a16="http://schemas.microsoft.com/office/drawing/2014/main" id="{CA081EBD-1193-7451-B867-9079FEA5C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947" y="2652798"/>
            <a:ext cx="569285" cy="569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ttangolo 12">
            <a:extLst>
              <a:ext uri="{FF2B5EF4-FFF2-40B4-BE49-F238E27FC236}">
                <a16:creationId xmlns:a16="http://schemas.microsoft.com/office/drawing/2014/main" id="{A599ADB1-1608-189D-422A-7917114811B5}"/>
              </a:ext>
            </a:extLst>
          </p:cNvPr>
          <p:cNvSpPr/>
          <p:nvPr/>
        </p:nvSpPr>
        <p:spPr>
          <a:xfrm>
            <a:off x="8018430" y="1430104"/>
            <a:ext cx="3696002" cy="941948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287A104D-7BC5-3D6C-E502-33651D8A9EE0}"/>
              </a:ext>
            </a:extLst>
          </p:cNvPr>
          <p:cNvSpPr txBox="1"/>
          <p:nvPr/>
        </p:nvSpPr>
        <p:spPr>
          <a:xfrm>
            <a:off x="8156114" y="1458030"/>
            <a:ext cx="29143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chemeClr val="bg1"/>
                </a:solidFill>
                <a:latin typeface="Circe" panose="020B0502020203020203"/>
              </a:rPr>
              <a:t>Workshops with companies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9126BB7A-8A7D-FCB2-6737-456BAB0389A8}"/>
              </a:ext>
            </a:extLst>
          </p:cNvPr>
          <p:cNvSpPr/>
          <p:nvPr/>
        </p:nvSpPr>
        <p:spPr>
          <a:xfrm>
            <a:off x="1121559" y="1479801"/>
            <a:ext cx="6188619" cy="1647274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latin typeface="Circe" panose="020B0604020202020204" charset="0"/>
              <a:cs typeface="Circe" panose="020B0604020202020204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A343880-E63B-47A2-6CF4-633F6998A342}"/>
              </a:ext>
            </a:extLst>
          </p:cNvPr>
          <p:cNvSpPr txBox="1"/>
          <p:nvPr/>
        </p:nvSpPr>
        <p:spPr>
          <a:xfrm>
            <a:off x="1294546" y="1568474"/>
            <a:ext cx="587795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it-IT" sz="3000" b="1" dirty="0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Training in </a:t>
            </a:r>
            <a:r>
              <a:rPr lang="it-IT" sz="3000" b="1" dirty="0" err="1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technology</a:t>
            </a:r>
            <a:r>
              <a:rPr lang="it-IT" sz="3000" b="1" dirty="0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 transfer</a:t>
            </a:r>
            <a:r>
              <a:rPr lang="it-IT" sz="3000" dirty="0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: </a:t>
            </a:r>
          </a:p>
          <a:p>
            <a:pPr lvl="0" algn="just"/>
            <a:r>
              <a:rPr lang="it-IT" sz="2000" dirty="0" err="1">
                <a:solidFill>
                  <a:schemeClr val="bg1"/>
                </a:solidFill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D</a:t>
            </a:r>
            <a:r>
              <a:rPr lang="it-IT" sz="2000" dirty="0" err="1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edicated</a:t>
            </a:r>
            <a:r>
              <a:rPr lang="it-IT" sz="2000" dirty="0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 training </a:t>
            </a:r>
            <a:r>
              <a:rPr lang="it-IT" sz="2000" dirty="0" err="1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programmes</a:t>
            </a:r>
            <a:r>
              <a:rPr lang="it-IT" sz="2000" dirty="0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 on </a:t>
            </a:r>
            <a:r>
              <a:rPr lang="it-IT" sz="2000" dirty="0" err="1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technology</a:t>
            </a:r>
            <a:r>
              <a:rPr lang="it-IT" sz="2000" dirty="0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 transfer, targeting </a:t>
            </a:r>
            <a:r>
              <a:rPr lang="it-IT" sz="2000" dirty="0" err="1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both</a:t>
            </a:r>
            <a:r>
              <a:rPr lang="it-IT" sz="2000" dirty="0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 </a:t>
            </a:r>
            <a:r>
              <a:rPr lang="it-IT" sz="2000" dirty="0" err="1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students</a:t>
            </a:r>
            <a:r>
              <a:rPr lang="it-IT" sz="2000" dirty="0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, </a:t>
            </a:r>
            <a:r>
              <a:rPr lang="it-IT" sz="2000" dirty="0" err="1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researchers</a:t>
            </a:r>
            <a:r>
              <a:rPr lang="it-IT" sz="2000" dirty="0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 and </a:t>
            </a:r>
            <a:r>
              <a:rPr lang="it-IT" sz="2000" dirty="0" err="1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professionals</a:t>
            </a:r>
            <a:r>
              <a:rPr lang="it-IT" sz="2000" dirty="0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 from </a:t>
            </a:r>
            <a:r>
              <a:rPr lang="it-IT" sz="2000" dirty="0" err="1">
                <a:solidFill>
                  <a:schemeClr val="bg1"/>
                </a:solidFill>
                <a:effectLst/>
                <a:latin typeface="Circe" panose="020B0604020202020204" charset="0"/>
                <a:ea typeface="Arial" panose="020B0604020202020204" pitchFamily="34" charset="0"/>
                <a:cs typeface="Circe" panose="020B0604020202020204" charset="0"/>
              </a:rPr>
              <a:t>industries</a:t>
            </a:r>
            <a:endParaRPr lang="it-IT" sz="2000" dirty="0">
              <a:solidFill>
                <a:schemeClr val="bg1"/>
              </a:solidFill>
              <a:effectLst/>
              <a:latin typeface="Circe" panose="020B0604020202020204" charset="0"/>
              <a:ea typeface="Noto Sans Symbols"/>
              <a:cs typeface="Circe" panose="020B0604020202020204" charset="0"/>
            </a:endParaRPr>
          </a:p>
        </p:txBody>
      </p:sp>
      <p:sp>
        <p:nvSpPr>
          <p:cNvPr id="6" name="Freccia destra 8">
            <a:extLst>
              <a:ext uri="{FF2B5EF4-FFF2-40B4-BE49-F238E27FC236}">
                <a16:creationId xmlns:a16="http://schemas.microsoft.com/office/drawing/2014/main" id="{12AB863C-40BB-527B-05F1-3E5DB3FCC7A3}"/>
              </a:ext>
            </a:extLst>
          </p:cNvPr>
          <p:cNvSpPr/>
          <p:nvPr/>
        </p:nvSpPr>
        <p:spPr>
          <a:xfrm>
            <a:off x="6966604" y="1489247"/>
            <a:ext cx="914143" cy="553156"/>
          </a:xfrm>
          <a:prstGeom prst="rightArrow">
            <a:avLst/>
          </a:prstGeom>
          <a:solidFill>
            <a:srgbClr val="4472C4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4152146704">
                  <a:custGeom>
                    <a:avLst/>
                    <a:gdLst>
                      <a:gd name="connsiteX0" fmla="*/ 0 w 914143"/>
                      <a:gd name="connsiteY0" fmla="*/ 138289 h 553156"/>
                      <a:gd name="connsiteX1" fmla="*/ 306031 w 914143"/>
                      <a:gd name="connsiteY1" fmla="*/ 138289 h 553156"/>
                      <a:gd name="connsiteX2" fmla="*/ 637565 w 914143"/>
                      <a:gd name="connsiteY2" fmla="*/ 138289 h 553156"/>
                      <a:gd name="connsiteX3" fmla="*/ 637565 w 914143"/>
                      <a:gd name="connsiteY3" fmla="*/ 0 h 553156"/>
                      <a:gd name="connsiteX4" fmla="*/ 914143 w 914143"/>
                      <a:gd name="connsiteY4" fmla="*/ 276578 h 553156"/>
                      <a:gd name="connsiteX5" fmla="*/ 637565 w 914143"/>
                      <a:gd name="connsiteY5" fmla="*/ 553156 h 553156"/>
                      <a:gd name="connsiteX6" fmla="*/ 637565 w 914143"/>
                      <a:gd name="connsiteY6" fmla="*/ 414867 h 553156"/>
                      <a:gd name="connsiteX7" fmla="*/ 331534 w 914143"/>
                      <a:gd name="connsiteY7" fmla="*/ 414867 h 553156"/>
                      <a:gd name="connsiteX8" fmla="*/ 0 w 914143"/>
                      <a:gd name="connsiteY8" fmla="*/ 414867 h 553156"/>
                      <a:gd name="connsiteX9" fmla="*/ 0 w 914143"/>
                      <a:gd name="connsiteY9" fmla="*/ 138289 h 553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14143" h="553156" fill="none" extrusionOk="0">
                        <a:moveTo>
                          <a:pt x="0" y="138289"/>
                        </a:moveTo>
                        <a:cubicBezTo>
                          <a:pt x="75266" y="129489"/>
                          <a:pt x="242967" y="149665"/>
                          <a:pt x="306031" y="138289"/>
                        </a:cubicBezTo>
                        <a:cubicBezTo>
                          <a:pt x="369095" y="126913"/>
                          <a:pt x="542468" y="144203"/>
                          <a:pt x="637565" y="138289"/>
                        </a:cubicBezTo>
                        <a:cubicBezTo>
                          <a:pt x="631115" y="94417"/>
                          <a:pt x="639621" y="52310"/>
                          <a:pt x="637565" y="0"/>
                        </a:cubicBezTo>
                        <a:cubicBezTo>
                          <a:pt x="775283" y="72270"/>
                          <a:pt x="783735" y="158682"/>
                          <a:pt x="914143" y="276578"/>
                        </a:cubicBezTo>
                        <a:cubicBezTo>
                          <a:pt x="836333" y="362558"/>
                          <a:pt x="730993" y="441039"/>
                          <a:pt x="637565" y="553156"/>
                        </a:cubicBezTo>
                        <a:cubicBezTo>
                          <a:pt x="621268" y="493333"/>
                          <a:pt x="640611" y="467755"/>
                          <a:pt x="637565" y="414867"/>
                        </a:cubicBezTo>
                        <a:cubicBezTo>
                          <a:pt x="517806" y="419508"/>
                          <a:pt x="447743" y="396127"/>
                          <a:pt x="331534" y="414867"/>
                        </a:cubicBezTo>
                        <a:cubicBezTo>
                          <a:pt x="215325" y="433607"/>
                          <a:pt x="72591" y="375542"/>
                          <a:pt x="0" y="414867"/>
                        </a:cubicBezTo>
                        <a:cubicBezTo>
                          <a:pt x="-214" y="310491"/>
                          <a:pt x="21335" y="238861"/>
                          <a:pt x="0" y="138289"/>
                        </a:cubicBezTo>
                        <a:close/>
                      </a:path>
                      <a:path w="914143" h="553156" stroke="0" extrusionOk="0">
                        <a:moveTo>
                          <a:pt x="0" y="138289"/>
                        </a:moveTo>
                        <a:cubicBezTo>
                          <a:pt x="73998" y="101701"/>
                          <a:pt x="234797" y="144758"/>
                          <a:pt x="325158" y="138289"/>
                        </a:cubicBezTo>
                        <a:cubicBezTo>
                          <a:pt x="415519" y="131820"/>
                          <a:pt x="489746" y="144420"/>
                          <a:pt x="637565" y="138289"/>
                        </a:cubicBezTo>
                        <a:cubicBezTo>
                          <a:pt x="634245" y="92215"/>
                          <a:pt x="647661" y="29569"/>
                          <a:pt x="637565" y="0"/>
                        </a:cubicBezTo>
                        <a:cubicBezTo>
                          <a:pt x="771629" y="97375"/>
                          <a:pt x="782064" y="182973"/>
                          <a:pt x="914143" y="276578"/>
                        </a:cubicBezTo>
                        <a:cubicBezTo>
                          <a:pt x="802338" y="423759"/>
                          <a:pt x="714946" y="411219"/>
                          <a:pt x="637565" y="553156"/>
                        </a:cubicBezTo>
                        <a:cubicBezTo>
                          <a:pt x="621232" y="514872"/>
                          <a:pt x="642840" y="466272"/>
                          <a:pt x="637565" y="414867"/>
                        </a:cubicBezTo>
                        <a:cubicBezTo>
                          <a:pt x="569283" y="441706"/>
                          <a:pt x="410309" y="402196"/>
                          <a:pt x="312407" y="414867"/>
                        </a:cubicBezTo>
                        <a:cubicBezTo>
                          <a:pt x="214505" y="427538"/>
                          <a:pt x="96595" y="388973"/>
                          <a:pt x="0" y="414867"/>
                        </a:cubicBezTo>
                        <a:cubicBezTo>
                          <a:pt x="-25437" y="283191"/>
                          <a:pt x="33032" y="207986"/>
                          <a:pt x="0" y="13828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0229F1F8-0DBE-FB3C-E589-7897EFA41BB7}"/>
              </a:ext>
            </a:extLst>
          </p:cNvPr>
          <p:cNvSpPr txBox="1"/>
          <p:nvPr/>
        </p:nvSpPr>
        <p:spPr>
          <a:xfrm>
            <a:off x="1068370" y="3525186"/>
            <a:ext cx="624180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b="1" dirty="0">
                <a:latin typeface="Circe" panose="020B0604020202020204" charset="0"/>
                <a:ea typeface="Calibri" panose="020F0502020204030204" pitchFamily="34" charset="0"/>
                <a:cs typeface="Circe" panose="020B0604020202020204" charset="0"/>
              </a:rPr>
              <a:t>Cooperation</a:t>
            </a:r>
            <a:r>
              <a:rPr lang="en-US" sz="2000" dirty="0">
                <a:latin typeface="Circe" panose="020B0604020202020204" charset="0"/>
                <a:ea typeface="Calibri" panose="020F0502020204030204" pitchFamily="34" charset="0"/>
                <a:cs typeface="Circe" panose="020B0604020202020204" charset="0"/>
              </a:rPr>
              <a:t> between Companies and Universities of Rome Technopole in the design of training courses</a:t>
            </a:r>
          </a:p>
          <a:p>
            <a:pPr algn="just">
              <a:spcBef>
                <a:spcPts val="0"/>
              </a:spcBef>
            </a:pPr>
            <a:endParaRPr lang="en-US" sz="2000" dirty="0">
              <a:latin typeface="Circe" panose="020B0604020202020204" charset="0"/>
              <a:ea typeface="Calibri" panose="020F0502020204030204" pitchFamily="34" charset="0"/>
              <a:cs typeface="Circe" panose="020B0604020202020204" charset="0"/>
            </a:endParaRPr>
          </a:p>
          <a:p>
            <a:pPr marL="285750" indent="-285750" algn="just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latin typeface="Circe" panose="020B0604020202020204" charset="0"/>
                <a:ea typeface="Calibri" panose="020F0502020204030204" pitchFamily="34" charset="0"/>
                <a:cs typeface="Circe" panose="020B0604020202020204" charset="0"/>
              </a:rPr>
              <a:t>Link between academic</a:t>
            </a:r>
            <a:r>
              <a:rPr lang="en-US" sz="2000" b="1" dirty="0">
                <a:latin typeface="Circe" panose="020B0604020202020204" charset="0"/>
                <a:ea typeface="Calibri" panose="020F0502020204030204" pitchFamily="34" charset="0"/>
                <a:cs typeface="Circe" panose="020B0604020202020204" charset="0"/>
              </a:rPr>
              <a:t> research </a:t>
            </a:r>
            <a:r>
              <a:rPr lang="en-US" sz="2000" dirty="0">
                <a:latin typeface="Circe" panose="020B0604020202020204" charset="0"/>
                <a:ea typeface="Calibri" panose="020F0502020204030204" pitchFamily="34" charset="0"/>
                <a:cs typeface="Circe" panose="020B0604020202020204" charset="0"/>
              </a:rPr>
              <a:t>and the needs of the </a:t>
            </a:r>
            <a:r>
              <a:rPr lang="en-US" sz="2000" b="1" dirty="0">
                <a:latin typeface="Circe" panose="020B0604020202020204" charset="0"/>
                <a:ea typeface="Calibri" panose="020F0502020204030204" pitchFamily="34" charset="0"/>
                <a:cs typeface="Circe" panose="020B0604020202020204" charset="0"/>
              </a:rPr>
              <a:t>industrial world</a:t>
            </a:r>
          </a:p>
        </p:txBody>
      </p:sp>
    </p:spTree>
    <p:extLst>
      <p:ext uri="{BB962C8B-B14F-4D97-AF65-F5344CB8AC3E}">
        <p14:creationId xmlns:p14="http://schemas.microsoft.com/office/powerpoint/2010/main" val="2908452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BC59AAB3-EB85-8491-0821-B16D033A2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246" y="1958779"/>
            <a:ext cx="2796098" cy="2733857"/>
          </a:xfrm>
          <a:custGeom>
            <a:avLst/>
            <a:gdLst>
              <a:gd name="csX0" fmla="*/ 0 w 2796098"/>
              <a:gd name="csY0" fmla="*/ 1366929 h 2733857"/>
              <a:gd name="csX1" fmla="*/ 1398049 w 2796098"/>
              <a:gd name="csY1" fmla="*/ 0 h 2733857"/>
              <a:gd name="csX2" fmla="*/ 2796098 w 2796098"/>
              <a:gd name="csY2" fmla="*/ 1366929 h 2733857"/>
              <a:gd name="csX3" fmla="*/ 1398049 w 2796098"/>
              <a:gd name="csY3" fmla="*/ 2733858 h 2733857"/>
              <a:gd name="csX4" fmla="*/ 0 w 2796098"/>
              <a:gd name="csY4" fmla="*/ 1366929 h 273385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2796098" h="2733857" fill="none" extrusionOk="0">
                <a:moveTo>
                  <a:pt x="0" y="1366929"/>
                </a:moveTo>
                <a:cubicBezTo>
                  <a:pt x="-35177" y="631113"/>
                  <a:pt x="664065" y="-121704"/>
                  <a:pt x="1398049" y="0"/>
                </a:cubicBezTo>
                <a:cubicBezTo>
                  <a:pt x="2081995" y="-132641"/>
                  <a:pt x="2798225" y="754088"/>
                  <a:pt x="2796098" y="1366929"/>
                </a:cubicBezTo>
                <a:cubicBezTo>
                  <a:pt x="2652193" y="2226951"/>
                  <a:pt x="2098211" y="2646222"/>
                  <a:pt x="1398049" y="2733858"/>
                </a:cubicBezTo>
                <a:cubicBezTo>
                  <a:pt x="647908" y="2737843"/>
                  <a:pt x="25987" y="2126682"/>
                  <a:pt x="0" y="1366929"/>
                </a:cubicBezTo>
                <a:close/>
              </a:path>
              <a:path w="2796098" h="2733857" stroke="0" extrusionOk="0">
                <a:moveTo>
                  <a:pt x="0" y="1366929"/>
                </a:moveTo>
                <a:cubicBezTo>
                  <a:pt x="-83980" y="449389"/>
                  <a:pt x="726295" y="-40539"/>
                  <a:pt x="1398049" y="0"/>
                </a:cubicBezTo>
                <a:cubicBezTo>
                  <a:pt x="2166012" y="-29779"/>
                  <a:pt x="2878686" y="734348"/>
                  <a:pt x="2796098" y="1366929"/>
                </a:cubicBezTo>
                <a:cubicBezTo>
                  <a:pt x="2805783" y="2101525"/>
                  <a:pt x="2211316" y="2547834"/>
                  <a:pt x="1398049" y="2733858"/>
                </a:cubicBezTo>
                <a:cubicBezTo>
                  <a:pt x="649921" y="2756210"/>
                  <a:pt x="-45288" y="2132004"/>
                  <a:pt x="0" y="1366929"/>
                </a:cubicBezTo>
                <a:close/>
              </a:path>
            </a:pathLst>
          </a:custGeom>
          <a:solidFill>
            <a:srgbClr val="4472C4"/>
          </a:solidFill>
          <a:ln w="38100">
            <a:noFill/>
            <a:extLst>
              <a:ext uri="{C807C97D-BFC1-408E-A445-0C87EB9F89A2}">
                <ask:lineSketchStyleProps xmlns:ask="http://schemas.microsoft.com/office/drawing/2018/sketchyshapes" sd="1448440466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anchor="ctr" anchorCtr="0">
            <a:normAutofit/>
          </a:bodyPr>
          <a:lstStyle/>
          <a:p>
            <a:pPr algn="ctr"/>
            <a:r>
              <a:rPr lang="it-IT" sz="3000" dirty="0">
                <a:solidFill>
                  <a:schemeClr val="bg1"/>
                </a:solidFill>
                <a:latin typeface="Circe" panose="020B0502020203020203" pitchFamily="34" charset="0"/>
              </a:rPr>
              <a:t>Blended Learning Model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ADDFFEFD-E086-DF82-6CD4-2FC45E911A30}"/>
              </a:ext>
            </a:extLst>
          </p:cNvPr>
          <p:cNvSpPr/>
          <p:nvPr/>
        </p:nvSpPr>
        <p:spPr>
          <a:xfrm>
            <a:off x="4018202" y="1972640"/>
            <a:ext cx="2621168" cy="876816"/>
          </a:xfrm>
          <a:custGeom>
            <a:avLst/>
            <a:gdLst>
              <a:gd name="csX0" fmla="*/ 0 w 2621168"/>
              <a:gd name="csY0" fmla="*/ 146139 h 876816"/>
              <a:gd name="csX1" fmla="*/ 146139 w 2621168"/>
              <a:gd name="csY1" fmla="*/ 0 h 876816"/>
              <a:gd name="csX2" fmla="*/ 751650 w 2621168"/>
              <a:gd name="csY2" fmla="*/ 0 h 876816"/>
              <a:gd name="csX3" fmla="*/ 1264006 w 2621168"/>
              <a:gd name="csY3" fmla="*/ 0 h 876816"/>
              <a:gd name="csX4" fmla="*/ 1822940 w 2621168"/>
              <a:gd name="csY4" fmla="*/ 0 h 876816"/>
              <a:gd name="csX5" fmla="*/ 2475029 w 2621168"/>
              <a:gd name="csY5" fmla="*/ 0 h 876816"/>
              <a:gd name="csX6" fmla="*/ 2621168 w 2621168"/>
              <a:gd name="csY6" fmla="*/ 146139 h 876816"/>
              <a:gd name="csX7" fmla="*/ 2621168 w 2621168"/>
              <a:gd name="csY7" fmla="*/ 730677 h 876816"/>
              <a:gd name="csX8" fmla="*/ 2475029 w 2621168"/>
              <a:gd name="csY8" fmla="*/ 876816 h 876816"/>
              <a:gd name="csX9" fmla="*/ 1916095 w 2621168"/>
              <a:gd name="csY9" fmla="*/ 876816 h 876816"/>
              <a:gd name="csX10" fmla="*/ 1287295 w 2621168"/>
              <a:gd name="csY10" fmla="*/ 876816 h 876816"/>
              <a:gd name="csX11" fmla="*/ 705073 w 2621168"/>
              <a:gd name="csY11" fmla="*/ 876816 h 876816"/>
              <a:gd name="csX12" fmla="*/ 146139 w 2621168"/>
              <a:gd name="csY12" fmla="*/ 876816 h 876816"/>
              <a:gd name="csX13" fmla="*/ 0 w 2621168"/>
              <a:gd name="csY13" fmla="*/ 730677 h 876816"/>
              <a:gd name="csX14" fmla="*/ 0 w 2621168"/>
              <a:gd name="csY14" fmla="*/ 146139 h 87681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2621168" h="876816" fill="none" extrusionOk="0">
                <a:moveTo>
                  <a:pt x="0" y="146139"/>
                </a:moveTo>
                <a:cubicBezTo>
                  <a:pt x="613" y="73157"/>
                  <a:pt x="79756" y="-1620"/>
                  <a:pt x="146139" y="0"/>
                </a:cubicBezTo>
                <a:cubicBezTo>
                  <a:pt x="392696" y="12455"/>
                  <a:pt x="628586" y="26693"/>
                  <a:pt x="751650" y="0"/>
                </a:cubicBezTo>
                <a:cubicBezTo>
                  <a:pt x="874714" y="-26693"/>
                  <a:pt x="1109725" y="7234"/>
                  <a:pt x="1264006" y="0"/>
                </a:cubicBezTo>
                <a:cubicBezTo>
                  <a:pt x="1418287" y="-7234"/>
                  <a:pt x="1585039" y="20792"/>
                  <a:pt x="1822940" y="0"/>
                </a:cubicBezTo>
                <a:cubicBezTo>
                  <a:pt x="2060841" y="-20792"/>
                  <a:pt x="2271839" y="-25324"/>
                  <a:pt x="2475029" y="0"/>
                </a:cubicBezTo>
                <a:cubicBezTo>
                  <a:pt x="2536950" y="1895"/>
                  <a:pt x="2640355" y="69571"/>
                  <a:pt x="2621168" y="146139"/>
                </a:cubicBezTo>
                <a:cubicBezTo>
                  <a:pt x="2620955" y="369421"/>
                  <a:pt x="2625543" y="441913"/>
                  <a:pt x="2621168" y="730677"/>
                </a:cubicBezTo>
                <a:cubicBezTo>
                  <a:pt x="2631809" y="813546"/>
                  <a:pt x="2553575" y="879256"/>
                  <a:pt x="2475029" y="876816"/>
                </a:cubicBezTo>
                <a:cubicBezTo>
                  <a:pt x="2230444" y="856487"/>
                  <a:pt x="2182522" y="884542"/>
                  <a:pt x="1916095" y="876816"/>
                </a:cubicBezTo>
                <a:cubicBezTo>
                  <a:pt x="1649668" y="869090"/>
                  <a:pt x="1573953" y="894846"/>
                  <a:pt x="1287295" y="876816"/>
                </a:cubicBezTo>
                <a:cubicBezTo>
                  <a:pt x="1000637" y="858786"/>
                  <a:pt x="881110" y="892145"/>
                  <a:pt x="705073" y="876816"/>
                </a:cubicBezTo>
                <a:cubicBezTo>
                  <a:pt x="529036" y="861487"/>
                  <a:pt x="377892" y="880843"/>
                  <a:pt x="146139" y="876816"/>
                </a:cubicBezTo>
                <a:cubicBezTo>
                  <a:pt x="54086" y="885559"/>
                  <a:pt x="2726" y="808891"/>
                  <a:pt x="0" y="730677"/>
                </a:cubicBezTo>
                <a:cubicBezTo>
                  <a:pt x="15083" y="592530"/>
                  <a:pt x="7650" y="397133"/>
                  <a:pt x="0" y="146139"/>
                </a:cubicBezTo>
                <a:close/>
              </a:path>
              <a:path w="2621168" h="876816" stroke="0" extrusionOk="0">
                <a:moveTo>
                  <a:pt x="0" y="146139"/>
                </a:moveTo>
                <a:cubicBezTo>
                  <a:pt x="11541" y="68575"/>
                  <a:pt x="69251" y="7964"/>
                  <a:pt x="146139" y="0"/>
                </a:cubicBezTo>
                <a:cubicBezTo>
                  <a:pt x="456110" y="-23116"/>
                  <a:pt x="539537" y="-20594"/>
                  <a:pt x="774939" y="0"/>
                </a:cubicBezTo>
                <a:cubicBezTo>
                  <a:pt x="1010341" y="20594"/>
                  <a:pt x="1096239" y="25382"/>
                  <a:pt x="1287295" y="0"/>
                </a:cubicBezTo>
                <a:cubicBezTo>
                  <a:pt x="1478351" y="-25382"/>
                  <a:pt x="1640684" y="-16974"/>
                  <a:pt x="1892807" y="0"/>
                </a:cubicBezTo>
                <a:cubicBezTo>
                  <a:pt x="2144930" y="16974"/>
                  <a:pt x="2266540" y="12295"/>
                  <a:pt x="2475029" y="0"/>
                </a:cubicBezTo>
                <a:cubicBezTo>
                  <a:pt x="2544880" y="-1777"/>
                  <a:pt x="2617583" y="50873"/>
                  <a:pt x="2621168" y="146139"/>
                </a:cubicBezTo>
                <a:cubicBezTo>
                  <a:pt x="2597918" y="413688"/>
                  <a:pt x="2625327" y="554773"/>
                  <a:pt x="2621168" y="730677"/>
                </a:cubicBezTo>
                <a:cubicBezTo>
                  <a:pt x="2619951" y="815111"/>
                  <a:pt x="2550129" y="876720"/>
                  <a:pt x="2475029" y="876816"/>
                </a:cubicBezTo>
                <a:cubicBezTo>
                  <a:pt x="2219442" y="849772"/>
                  <a:pt x="2136065" y="884907"/>
                  <a:pt x="1869518" y="876816"/>
                </a:cubicBezTo>
                <a:cubicBezTo>
                  <a:pt x="1602971" y="868725"/>
                  <a:pt x="1582795" y="887434"/>
                  <a:pt x="1310584" y="876816"/>
                </a:cubicBezTo>
                <a:cubicBezTo>
                  <a:pt x="1038373" y="866198"/>
                  <a:pt x="893228" y="880589"/>
                  <a:pt x="681784" y="876816"/>
                </a:cubicBezTo>
                <a:cubicBezTo>
                  <a:pt x="470340" y="873043"/>
                  <a:pt x="336883" y="898015"/>
                  <a:pt x="146139" y="876816"/>
                </a:cubicBezTo>
                <a:cubicBezTo>
                  <a:pt x="83007" y="880670"/>
                  <a:pt x="-12260" y="818389"/>
                  <a:pt x="0" y="730677"/>
                </a:cubicBezTo>
                <a:cubicBezTo>
                  <a:pt x="-6102" y="439375"/>
                  <a:pt x="11422" y="406375"/>
                  <a:pt x="0" y="146139"/>
                </a:cubicBezTo>
                <a:close/>
              </a:path>
            </a:pathLst>
          </a:custGeom>
          <a:solidFill>
            <a:srgbClr val="4472C4">
              <a:alpha val="10000"/>
            </a:srgbClr>
          </a:solidFill>
          <a:ln w="28575">
            <a:noFill/>
            <a:extLst>
              <a:ext uri="{C807C97D-BFC1-408E-A445-0C87EB9F89A2}">
                <ask:lineSketchStyleProps xmlns:ask="http://schemas.microsoft.com/office/drawing/2018/sketchyshapes" sd="852854689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err="1">
                <a:solidFill>
                  <a:srgbClr val="0C4F9E"/>
                </a:solidFill>
                <a:latin typeface="Circe" panose="020B0502020203020203" pitchFamily="34" charset="0"/>
              </a:rPr>
              <a:t>Synchronous</a:t>
            </a:r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 seminar </a:t>
            </a:r>
          </a:p>
          <a:p>
            <a:pPr algn="ctr"/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training hours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A15FEDBA-3819-1BAE-B2A8-D6ED6F1875D1}"/>
              </a:ext>
            </a:extLst>
          </p:cNvPr>
          <p:cNvSpPr/>
          <p:nvPr/>
        </p:nvSpPr>
        <p:spPr>
          <a:xfrm>
            <a:off x="4018202" y="3588094"/>
            <a:ext cx="2621168" cy="1053026"/>
          </a:xfrm>
          <a:custGeom>
            <a:avLst/>
            <a:gdLst>
              <a:gd name="csX0" fmla="*/ 0 w 2621168"/>
              <a:gd name="csY0" fmla="*/ 175508 h 1053026"/>
              <a:gd name="csX1" fmla="*/ 175508 w 2621168"/>
              <a:gd name="csY1" fmla="*/ 0 h 1053026"/>
              <a:gd name="csX2" fmla="*/ 743046 w 2621168"/>
              <a:gd name="csY2" fmla="*/ 0 h 1053026"/>
              <a:gd name="csX3" fmla="*/ 1333286 w 2621168"/>
              <a:gd name="csY3" fmla="*/ 0 h 1053026"/>
              <a:gd name="csX4" fmla="*/ 1946227 w 2621168"/>
              <a:gd name="csY4" fmla="*/ 0 h 1053026"/>
              <a:gd name="csX5" fmla="*/ 2445660 w 2621168"/>
              <a:gd name="csY5" fmla="*/ 0 h 1053026"/>
              <a:gd name="csX6" fmla="*/ 2621168 w 2621168"/>
              <a:gd name="csY6" fmla="*/ 175508 h 1053026"/>
              <a:gd name="csX7" fmla="*/ 2621168 w 2621168"/>
              <a:gd name="csY7" fmla="*/ 505453 h 1053026"/>
              <a:gd name="csX8" fmla="*/ 2621168 w 2621168"/>
              <a:gd name="csY8" fmla="*/ 877518 h 1053026"/>
              <a:gd name="csX9" fmla="*/ 2445660 w 2621168"/>
              <a:gd name="csY9" fmla="*/ 1053026 h 1053026"/>
              <a:gd name="csX10" fmla="*/ 1855420 w 2621168"/>
              <a:gd name="csY10" fmla="*/ 1053026 h 1053026"/>
              <a:gd name="csX11" fmla="*/ 1265181 w 2621168"/>
              <a:gd name="csY11" fmla="*/ 1053026 h 1053026"/>
              <a:gd name="csX12" fmla="*/ 765748 w 2621168"/>
              <a:gd name="csY12" fmla="*/ 1053026 h 1053026"/>
              <a:gd name="csX13" fmla="*/ 175508 w 2621168"/>
              <a:gd name="csY13" fmla="*/ 1053026 h 1053026"/>
              <a:gd name="csX14" fmla="*/ 0 w 2621168"/>
              <a:gd name="csY14" fmla="*/ 877518 h 1053026"/>
              <a:gd name="csX15" fmla="*/ 0 w 2621168"/>
              <a:gd name="csY15" fmla="*/ 533533 h 1053026"/>
              <a:gd name="csX16" fmla="*/ 0 w 2621168"/>
              <a:gd name="csY16" fmla="*/ 175508 h 105302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2621168" h="1053026" fill="none" extrusionOk="0">
                <a:moveTo>
                  <a:pt x="0" y="175508"/>
                </a:moveTo>
                <a:cubicBezTo>
                  <a:pt x="20303" y="74331"/>
                  <a:pt x="86752" y="-1661"/>
                  <a:pt x="175508" y="0"/>
                </a:cubicBezTo>
                <a:cubicBezTo>
                  <a:pt x="340751" y="16651"/>
                  <a:pt x="545565" y="-20493"/>
                  <a:pt x="743046" y="0"/>
                </a:cubicBezTo>
                <a:cubicBezTo>
                  <a:pt x="940527" y="20493"/>
                  <a:pt x="1150833" y="-19023"/>
                  <a:pt x="1333286" y="0"/>
                </a:cubicBezTo>
                <a:cubicBezTo>
                  <a:pt x="1515739" y="19023"/>
                  <a:pt x="1649142" y="-1184"/>
                  <a:pt x="1946227" y="0"/>
                </a:cubicBezTo>
                <a:cubicBezTo>
                  <a:pt x="2243312" y="1184"/>
                  <a:pt x="2280832" y="12405"/>
                  <a:pt x="2445660" y="0"/>
                </a:cubicBezTo>
                <a:cubicBezTo>
                  <a:pt x="2531211" y="-10543"/>
                  <a:pt x="2640032" y="87228"/>
                  <a:pt x="2621168" y="175508"/>
                </a:cubicBezTo>
                <a:cubicBezTo>
                  <a:pt x="2635062" y="266585"/>
                  <a:pt x="2609644" y="409237"/>
                  <a:pt x="2621168" y="505453"/>
                </a:cubicBezTo>
                <a:cubicBezTo>
                  <a:pt x="2632692" y="601670"/>
                  <a:pt x="2637392" y="724892"/>
                  <a:pt x="2621168" y="877518"/>
                </a:cubicBezTo>
                <a:cubicBezTo>
                  <a:pt x="2632156" y="976650"/>
                  <a:pt x="2526127" y="1044734"/>
                  <a:pt x="2445660" y="1053026"/>
                </a:cubicBezTo>
                <a:cubicBezTo>
                  <a:pt x="2227748" y="1023697"/>
                  <a:pt x="2078988" y="1075617"/>
                  <a:pt x="1855420" y="1053026"/>
                </a:cubicBezTo>
                <a:cubicBezTo>
                  <a:pt x="1631852" y="1030435"/>
                  <a:pt x="1388730" y="1051883"/>
                  <a:pt x="1265181" y="1053026"/>
                </a:cubicBezTo>
                <a:cubicBezTo>
                  <a:pt x="1141632" y="1054169"/>
                  <a:pt x="984709" y="1035654"/>
                  <a:pt x="765748" y="1053026"/>
                </a:cubicBezTo>
                <a:cubicBezTo>
                  <a:pt x="546787" y="1070398"/>
                  <a:pt x="298037" y="1069769"/>
                  <a:pt x="175508" y="1053026"/>
                </a:cubicBezTo>
                <a:cubicBezTo>
                  <a:pt x="90788" y="1036485"/>
                  <a:pt x="-739" y="972233"/>
                  <a:pt x="0" y="877518"/>
                </a:cubicBezTo>
                <a:cubicBezTo>
                  <a:pt x="7237" y="764410"/>
                  <a:pt x="4216" y="660805"/>
                  <a:pt x="0" y="533533"/>
                </a:cubicBezTo>
                <a:cubicBezTo>
                  <a:pt x="-4216" y="406262"/>
                  <a:pt x="-12110" y="340696"/>
                  <a:pt x="0" y="175508"/>
                </a:cubicBezTo>
                <a:close/>
              </a:path>
              <a:path w="2621168" h="1053026" stroke="0" extrusionOk="0">
                <a:moveTo>
                  <a:pt x="0" y="175508"/>
                </a:moveTo>
                <a:cubicBezTo>
                  <a:pt x="7169" y="73690"/>
                  <a:pt x="73284" y="-1544"/>
                  <a:pt x="175508" y="0"/>
                </a:cubicBezTo>
                <a:cubicBezTo>
                  <a:pt x="355640" y="2033"/>
                  <a:pt x="462883" y="-8339"/>
                  <a:pt x="720344" y="0"/>
                </a:cubicBezTo>
                <a:cubicBezTo>
                  <a:pt x="977805" y="8339"/>
                  <a:pt x="1091490" y="-8327"/>
                  <a:pt x="1265181" y="0"/>
                </a:cubicBezTo>
                <a:cubicBezTo>
                  <a:pt x="1438872" y="8327"/>
                  <a:pt x="1674310" y="8742"/>
                  <a:pt x="1810017" y="0"/>
                </a:cubicBezTo>
                <a:cubicBezTo>
                  <a:pt x="1945724" y="-8742"/>
                  <a:pt x="2160984" y="-3550"/>
                  <a:pt x="2445660" y="0"/>
                </a:cubicBezTo>
                <a:cubicBezTo>
                  <a:pt x="2519182" y="2553"/>
                  <a:pt x="2625461" y="80874"/>
                  <a:pt x="2621168" y="175508"/>
                </a:cubicBezTo>
                <a:cubicBezTo>
                  <a:pt x="2625927" y="272365"/>
                  <a:pt x="2622081" y="407091"/>
                  <a:pt x="2621168" y="540553"/>
                </a:cubicBezTo>
                <a:cubicBezTo>
                  <a:pt x="2620255" y="674016"/>
                  <a:pt x="2611978" y="715670"/>
                  <a:pt x="2621168" y="877518"/>
                </a:cubicBezTo>
                <a:cubicBezTo>
                  <a:pt x="2625469" y="968770"/>
                  <a:pt x="2554136" y="1037825"/>
                  <a:pt x="2445660" y="1053026"/>
                </a:cubicBezTo>
                <a:cubicBezTo>
                  <a:pt x="2232269" y="1037738"/>
                  <a:pt x="2175741" y="1066491"/>
                  <a:pt x="1923525" y="1053026"/>
                </a:cubicBezTo>
                <a:cubicBezTo>
                  <a:pt x="1671309" y="1039561"/>
                  <a:pt x="1627374" y="1030739"/>
                  <a:pt x="1378689" y="1053026"/>
                </a:cubicBezTo>
                <a:cubicBezTo>
                  <a:pt x="1130004" y="1075313"/>
                  <a:pt x="922564" y="1042604"/>
                  <a:pt x="765748" y="1053026"/>
                </a:cubicBezTo>
                <a:cubicBezTo>
                  <a:pt x="608932" y="1063448"/>
                  <a:pt x="456045" y="1028648"/>
                  <a:pt x="175508" y="1053026"/>
                </a:cubicBezTo>
                <a:cubicBezTo>
                  <a:pt x="90594" y="1042109"/>
                  <a:pt x="-5898" y="968226"/>
                  <a:pt x="0" y="877518"/>
                </a:cubicBezTo>
                <a:cubicBezTo>
                  <a:pt x="14005" y="795648"/>
                  <a:pt x="-7978" y="648817"/>
                  <a:pt x="0" y="512473"/>
                </a:cubicBezTo>
                <a:cubicBezTo>
                  <a:pt x="7978" y="376129"/>
                  <a:pt x="-7828" y="322465"/>
                  <a:pt x="0" y="175508"/>
                </a:cubicBezTo>
                <a:close/>
              </a:path>
            </a:pathLst>
          </a:custGeom>
          <a:solidFill>
            <a:srgbClr val="4472C4">
              <a:alpha val="10000"/>
            </a:srgbClr>
          </a:solidFill>
          <a:ln w="28575">
            <a:noFill/>
            <a:extLst>
              <a:ext uri="{C807C97D-BFC1-408E-A445-0C87EB9F89A2}">
                <ask:lineSketchStyleProps xmlns:ask="http://schemas.microsoft.com/office/drawing/2018/sketchyshapes" sd="4050388408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 </a:t>
            </a:r>
            <a:r>
              <a:rPr lang="en-US" sz="2000" dirty="0">
                <a:solidFill>
                  <a:srgbClr val="0C4F9E"/>
                </a:solidFill>
                <a:latin typeface="Circe" panose="020B0502020203020203" pitchFamily="34" charset="0"/>
              </a:rPr>
              <a:t>Project work in collaboration with companies</a:t>
            </a:r>
            <a:endParaRPr lang="it-IT" sz="2000" dirty="0">
              <a:solidFill>
                <a:srgbClr val="0C4F9E"/>
              </a:solidFill>
              <a:latin typeface="Circe" panose="020B0502020203020203" pitchFamily="34" charset="0"/>
            </a:endParaRPr>
          </a:p>
        </p:txBody>
      </p:sp>
      <p:sp>
        <p:nvSpPr>
          <p:cNvPr id="8" name="Freccia destra 8">
            <a:extLst>
              <a:ext uri="{FF2B5EF4-FFF2-40B4-BE49-F238E27FC236}">
                <a16:creationId xmlns:a16="http://schemas.microsoft.com/office/drawing/2014/main" id="{086C7AE2-8F0B-584D-E40F-8DA3004C57B9}"/>
              </a:ext>
            </a:extLst>
          </p:cNvPr>
          <p:cNvSpPr/>
          <p:nvPr/>
        </p:nvSpPr>
        <p:spPr>
          <a:xfrm>
            <a:off x="6944094" y="2157330"/>
            <a:ext cx="914143" cy="553156"/>
          </a:xfrm>
          <a:prstGeom prst="rightArrow">
            <a:avLst/>
          </a:prstGeom>
          <a:solidFill>
            <a:srgbClr val="4472C4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4152146704">
                  <a:custGeom>
                    <a:avLst/>
                    <a:gdLst>
                      <a:gd name="connsiteX0" fmla="*/ 0 w 914143"/>
                      <a:gd name="connsiteY0" fmla="*/ 138289 h 553156"/>
                      <a:gd name="connsiteX1" fmla="*/ 306031 w 914143"/>
                      <a:gd name="connsiteY1" fmla="*/ 138289 h 553156"/>
                      <a:gd name="connsiteX2" fmla="*/ 637565 w 914143"/>
                      <a:gd name="connsiteY2" fmla="*/ 138289 h 553156"/>
                      <a:gd name="connsiteX3" fmla="*/ 637565 w 914143"/>
                      <a:gd name="connsiteY3" fmla="*/ 0 h 553156"/>
                      <a:gd name="connsiteX4" fmla="*/ 914143 w 914143"/>
                      <a:gd name="connsiteY4" fmla="*/ 276578 h 553156"/>
                      <a:gd name="connsiteX5" fmla="*/ 637565 w 914143"/>
                      <a:gd name="connsiteY5" fmla="*/ 553156 h 553156"/>
                      <a:gd name="connsiteX6" fmla="*/ 637565 w 914143"/>
                      <a:gd name="connsiteY6" fmla="*/ 414867 h 553156"/>
                      <a:gd name="connsiteX7" fmla="*/ 331534 w 914143"/>
                      <a:gd name="connsiteY7" fmla="*/ 414867 h 553156"/>
                      <a:gd name="connsiteX8" fmla="*/ 0 w 914143"/>
                      <a:gd name="connsiteY8" fmla="*/ 414867 h 553156"/>
                      <a:gd name="connsiteX9" fmla="*/ 0 w 914143"/>
                      <a:gd name="connsiteY9" fmla="*/ 138289 h 55315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914143" h="553156" fill="none" extrusionOk="0">
                        <a:moveTo>
                          <a:pt x="0" y="138289"/>
                        </a:moveTo>
                        <a:cubicBezTo>
                          <a:pt x="75266" y="129489"/>
                          <a:pt x="242967" y="149665"/>
                          <a:pt x="306031" y="138289"/>
                        </a:cubicBezTo>
                        <a:cubicBezTo>
                          <a:pt x="369095" y="126913"/>
                          <a:pt x="542468" y="144203"/>
                          <a:pt x="637565" y="138289"/>
                        </a:cubicBezTo>
                        <a:cubicBezTo>
                          <a:pt x="631115" y="94417"/>
                          <a:pt x="639621" y="52310"/>
                          <a:pt x="637565" y="0"/>
                        </a:cubicBezTo>
                        <a:cubicBezTo>
                          <a:pt x="775283" y="72270"/>
                          <a:pt x="783735" y="158682"/>
                          <a:pt x="914143" y="276578"/>
                        </a:cubicBezTo>
                        <a:cubicBezTo>
                          <a:pt x="836333" y="362558"/>
                          <a:pt x="730993" y="441039"/>
                          <a:pt x="637565" y="553156"/>
                        </a:cubicBezTo>
                        <a:cubicBezTo>
                          <a:pt x="621268" y="493333"/>
                          <a:pt x="640611" y="467755"/>
                          <a:pt x="637565" y="414867"/>
                        </a:cubicBezTo>
                        <a:cubicBezTo>
                          <a:pt x="517806" y="419508"/>
                          <a:pt x="447743" y="396127"/>
                          <a:pt x="331534" y="414867"/>
                        </a:cubicBezTo>
                        <a:cubicBezTo>
                          <a:pt x="215325" y="433607"/>
                          <a:pt x="72591" y="375542"/>
                          <a:pt x="0" y="414867"/>
                        </a:cubicBezTo>
                        <a:cubicBezTo>
                          <a:pt x="-214" y="310491"/>
                          <a:pt x="21335" y="238861"/>
                          <a:pt x="0" y="138289"/>
                        </a:cubicBezTo>
                        <a:close/>
                      </a:path>
                      <a:path w="914143" h="553156" stroke="0" extrusionOk="0">
                        <a:moveTo>
                          <a:pt x="0" y="138289"/>
                        </a:moveTo>
                        <a:cubicBezTo>
                          <a:pt x="73998" y="101701"/>
                          <a:pt x="234797" y="144758"/>
                          <a:pt x="325158" y="138289"/>
                        </a:cubicBezTo>
                        <a:cubicBezTo>
                          <a:pt x="415519" y="131820"/>
                          <a:pt x="489746" y="144420"/>
                          <a:pt x="637565" y="138289"/>
                        </a:cubicBezTo>
                        <a:cubicBezTo>
                          <a:pt x="634245" y="92215"/>
                          <a:pt x="647661" y="29569"/>
                          <a:pt x="637565" y="0"/>
                        </a:cubicBezTo>
                        <a:cubicBezTo>
                          <a:pt x="771629" y="97375"/>
                          <a:pt x="782064" y="182973"/>
                          <a:pt x="914143" y="276578"/>
                        </a:cubicBezTo>
                        <a:cubicBezTo>
                          <a:pt x="802338" y="423759"/>
                          <a:pt x="714946" y="411219"/>
                          <a:pt x="637565" y="553156"/>
                        </a:cubicBezTo>
                        <a:cubicBezTo>
                          <a:pt x="621232" y="514872"/>
                          <a:pt x="642840" y="466272"/>
                          <a:pt x="637565" y="414867"/>
                        </a:cubicBezTo>
                        <a:cubicBezTo>
                          <a:pt x="569283" y="441706"/>
                          <a:pt x="410309" y="402196"/>
                          <a:pt x="312407" y="414867"/>
                        </a:cubicBezTo>
                        <a:cubicBezTo>
                          <a:pt x="214505" y="427538"/>
                          <a:pt x="96595" y="388973"/>
                          <a:pt x="0" y="414867"/>
                        </a:cubicBezTo>
                        <a:cubicBezTo>
                          <a:pt x="-25437" y="283191"/>
                          <a:pt x="33032" y="207986"/>
                          <a:pt x="0" y="138289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Freccia destra 12">
            <a:extLst>
              <a:ext uri="{FF2B5EF4-FFF2-40B4-BE49-F238E27FC236}">
                <a16:creationId xmlns:a16="http://schemas.microsoft.com/office/drawing/2014/main" id="{061F2840-B4F9-7966-7777-800D9B877656}"/>
              </a:ext>
            </a:extLst>
          </p:cNvPr>
          <p:cNvSpPr/>
          <p:nvPr/>
        </p:nvSpPr>
        <p:spPr>
          <a:xfrm>
            <a:off x="6944093" y="3860889"/>
            <a:ext cx="914143" cy="553156"/>
          </a:xfrm>
          <a:custGeom>
            <a:avLst/>
            <a:gdLst>
              <a:gd name="csX0" fmla="*/ 0 w 914143"/>
              <a:gd name="csY0" fmla="*/ 138289 h 553156"/>
              <a:gd name="csX1" fmla="*/ 325158 w 914143"/>
              <a:gd name="csY1" fmla="*/ 138289 h 553156"/>
              <a:gd name="csX2" fmla="*/ 637565 w 914143"/>
              <a:gd name="csY2" fmla="*/ 138289 h 553156"/>
              <a:gd name="csX3" fmla="*/ 637565 w 914143"/>
              <a:gd name="csY3" fmla="*/ 0 h 553156"/>
              <a:gd name="csX4" fmla="*/ 914143 w 914143"/>
              <a:gd name="csY4" fmla="*/ 276578 h 553156"/>
              <a:gd name="csX5" fmla="*/ 637565 w 914143"/>
              <a:gd name="csY5" fmla="*/ 553156 h 553156"/>
              <a:gd name="csX6" fmla="*/ 637565 w 914143"/>
              <a:gd name="csY6" fmla="*/ 414867 h 553156"/>
              <a:gd name="csX7" fmla="*/ 325158 w 914143"/>
              <a:gd name="csY7" fmla="*/ 414867 h 553156"/>
              <a:gd name="csX8" fmla="*/ 0 w 914143"/>
              <a:gd name="csY8" fmla="*/ 414867 h 553156"/>
              <a:gd name="csX9" fmla="*/ 0 w 914143"/>
              <a:gd name="csY9" fmla="*/ 138289 h 55315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914143" h="553156" fill="none" extrusionOk="0">
                <a:moveTo>
                  <a:pt x="0" y="138289"/>
                </a:moveTo>
                <a:cubicBezTo>
                  <a:pt x="76469" y="130591"/>
                  <a:pt x="211039" y="144294"/>
                  <a:pt x="325158" y="138289"/>
                </a:cubicBezTo>
                <a:cubicBezTo>
                  <a:pt x="439277" y="132284"/>
                  <a:pt x="553391" y="153735"/>
                  <a:pt x="637565" y="138289"/>
                </a:cubicBezTo>
                <a:cubicBezTo>
                  <a:pt x="627547" y="69638"/>
                  <a:pt x="637737" y="29338"/>
                  <a:pt x="637565" y="0"/>
                </a:cubicBezTo>
                <a:cubicBezTo>
                  <a:pt x="743641" y="53478"/>
                  <a:pt x="814340" y="199488"/>
                  <a:pt x="914143" y="276578"/>
                </a:cubicBezTo>
                <a:cubicBezTo>
                  <a:pt x="876188" y="352395"/>
                  <a:pt x="684149" y="458383"/>
                  <a:pt x="637565" y="553156"/>
                </a:cubicBezTo>
                <a:cubicBezTo>
                  <a:pt x="627308" y="515122"/>
                  <a:pt x="638211" y="450929"/>
                  <a:pt x="637565" y="414867"/>
                </a:cubicBezTo>
                <a:cubicBezTo>
                  <a:pt x="559789" y="428149"/>
                  <a:pt x="448069" y="395374"/>
                  <a:pt x="325158" y="414867"/>
                </a:cubicBezTo>
                <a:cubicBezTo>
                  <a:pt x="202247" y="434360"/>
                  <a:pt x="69676" y="388388"/>
                  <a:pt x="0" y="414867"/>
                </a:cubicBezTo>
                <a:cubicBezTo>
                  <a:pt x="-4909" y="340652"/>
                  <a:pt x="7866" y="260461"/>
                  <a:pt x="0" y="138289"/>
                </a:cubicBezTo>
                <a:close/>
              </a:path>
              <a:path w="914143" h="553156" stroke="0" extrusionOk="0">
                <a:moveTo>
                  <a:pt x="0" y="138289"/>
                </a:moveTo>
                <a:cubicBezTo>
                  <a:pt x="135984" y="118953"/>
                  <a:pt x="168567" y="162606"/>
                  <a:pt x="331534" y="138289"/>
                </a:cubicBezTo>
                <a:cubicBezTo>
                  <a:pt x="494501" y="113972"/>
                  <a:pt x="546825" y="168572"/>
                  <a:pt x="637565" y="138289"/>
                </a:cubicBezTo>
                <a:cubicBezTo>
                  <a:pt x="631378" y="106218"/>
                  <a:pt x="639048" y="43423"/>
                  <a:pt x="637565" y="0"/>
                </a:cubicBezTo>
                <a:cubicBezTo>
                  <a:pt x="706826" y="56750"/>
                  <a:pt x="778516" y="164281"/>
                  <a:pt x="914143" y="276578"/>
                </a:cubicBezTo>
                <a:cubicBezTo>
                  <a:pt x="873573" y="358190"/>
                  <a:pt x="743506" y="438266"/>
                  <a:pt x="637565" y="553156"/>
                </a:cubicBezTo>
                <a:cubicBezTo>
                  <a:pt x="634620" y="498772"/>
                  <a:pt x="648190" y="477421"/>
                  <a:pt x="637565" y="414867"/>
                </a:cubicBezTo>
                <a:cubicBezTo>
                  <a:pt x="529805" y="445884"/>
                  <a:pt x="390857" y="390711"/>
                  <a:pt x="318783" y="414867"/>
                </a:cubicBezTo>
                <a:cubicBezTo>
                  <a:pt x="246709" y="439023"/>
                  <a:pt x="126322" y="384903"/>
                  <a:pt x="0" y="414867"/>
                </a:cubicBezTo>
                <a:cubicBezTo>
                  <a:pt x="-2167" y="331228"/>
                  <a:pt x="4767" y="267524"/>
                  <a:pt x="0" y="138289"/>
                </a:cubicBezTo>
                <a:close/>
              </a:path>
            </a:pathLst>
          </a:custGeom>
          <a:solidFill>
            <a:srgbClr val="4472C4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791279718">
                  <a:prstGeom prst="rightArrow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1" name="Elemento grafico 10" descr="Aula con riempimento a tinta unita">
            <a:extLst>
              <a:ext uri="{FF2B5EF4-FFF2-40B4-BE49-F238E27FC236}">
                <a16:creationId xmlns:a16="http://schemas.microsoft.com/office/drawing/2014/main" id="{4499F9F1-F792-6CF3-915B-4A7FF0F4CA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930" y="1932098"/>
            <a:ext cx="914400" cy="914400"/>
          </a:xfrm>
          <a:prstGeom prst="rect">
            <a:avLst/>
          </a:prstGeom>
        </p:spPr>
      </p:pic>
      <p:pic>
        <p:nvPicPr>
          <p:cNvPr id="13" name="Elemento grafico 12" descr="Recensione cliente con riempimento a tinta unita">
            <a:extLst>
              <a:ext uri="{FF2B5EF4-FFF2-40B4-BE49-F238E27FC236}">
                <a16:creationId xmlns:a16="http://schemas.microsoft.com/office/drawing/2014/main" id="{215CA0BF-2EE0-0797-2B3C-502C5404D1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930" y="3726720"/>
            <a:ext cx="914400" cy="914400"/>
          </a:xfrm>
          <a:prstGeom prst="rect">
            <a:avLst/>
          </a:prstGeom>
        </p:spPr>
      </p:pic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56CB2B93-DD8B-1DFB-A15F-E32DB7368EA0}"/>
              </a:ext>
            </a:extLst>
          </p:cNvPr>
          <p:cNvSpPr/>
          <p:nvPr/>
        </p:nvSpPr>
        <p:spPr>
          <a:xfrm>
            <a:off x="9521177" y="1972640"/>
            <a:ext cx="1791468" cy="873858"/>
          </a:xfrm>
          <a:custGeom>
            <a:avLst/>
            <a:gdLst>
              <a:gd name="csX0" fmla="*/ 0 w 1791468"/>
              <a:gd name="csY0" fmla="*/ 145646 h 873858"/>
              <a:gd name="csX1" fmla="*/ 145646 w 1791468"/>
              <a:gd name="csY1" fmla="*/ 0 h 873858"/>
              <a:gd name="csX2" fmla="*/ 645705 w 1791468"/>
              <a:gd name="csY2" fmla="*/ 0 h 873858"/>
              <a:gd name="csX3" fmla="*/ 1175767 w 1791468"/>
              <a:gd name="csY3" fmla="*/ 0 h 873858"/>
              <a:gd name="csX4" fmla="*/ 1645822 w 1791468"/>
              <a:gd name="csY4" fmla="*/ 0 h 873858"/>
              <a:gd name="csX5" fmla="*/ 1791468 w 1791468"/>
              <a:gd name="csY5" fmla="*/ 145646 h 873858"/>
              <a:gd name="csX6" fmla="*/ 1791468 w 1791468"/>
              <a:gd name="csY6" fmla="*/ 728212 h 873858"/>
              <a:gd name="csX7" fmla="*/ 1645822 w 1791468"/>
              <a:gd name="csY7" fmla="*/ 873858 h 873858"/>
              <a:gd name="csX8" fmla="*/ 1145763 w 1791468"/>
              <a:gd name="csY8" fmla="*/ 873858 h 873858"/>
              <a:gd name="csX9" fmla="*/ 660706 w 1791468"/>
              <a:gd name="csY9" fmla="*/ 873858 h 873858"/>
              <a:gd name="csX10" fmla="*/ 145646 w 1791468"/>
              <a:gd name="csY10" fmla="*/ 873858 h 873858"/>
              <a:gd name="csX11" fmla="*/ 0 w 1791468"/>
              <a:gd name="csY11" fmla="*/ 728212 h 873858"/>
              <a:gd name="csX12" fmla="*/ 0 w 1791468"/>
              <a:gd name="csY12" fmla="*/ 145646 h 87385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791468" h="873858" fill="none" extrusionOk="0">
                <a:moveTo>
                  <a:pt x="0" y="145646"/>
                </a:moveTo>
                <a:cubicBezTo>
                  <a:pt x="7493" y="75967"/>
                  <a:pt x="82939" y="-9265"/>
                  <a:pt x="145646" y="0"/>
                </a:cubicBezTo>
                <a:cubicBezTo>
                  <a:pt x="292464" y="-19193"/>
                  <a:pt x="506300" y="-18569"/>
                  <a:pt x="645705" y="0"/>
                </a:cubicBezTo>
                <a:cubicBezTo>
                  <a:pt x="785110" y="18569"/>
                  <a:pt x="1015469" y="-9968"/>
                  <a:pt x="1175767" y="0"/>
                </a:cubicBezTo>
                <a:cubicBezTo>
                  <a:pt x="1336065" y="9968"/>
                  <a:pt x="1449582" y="21436"/>
                  <a:pt x="1645822" y="0"/>
                </a:cubicBezTo>
                <a:cubicBezTo>
                  <a:pt x="1731184" y="15"/>
                  <a:pt x="1795289" y="66189"/>
                  <a:pt x="1791468" y="145646"/>
                </a:cubicBezTo>
                <a:cubicBezTo>
                  <a:pt x="1781993" y="363449"/>
                  <a:pt x="1780950" y="495944"/>
                  <a:pt x="1791468" y="728212"/>
                </a:cubicBezTo>
                <a:cubicBezTo>
                  <a:pt x="1773260" y="805371"/>
                  <a:pt x="1739334" y="862576"/>
                  <a:pt x="1645822" y="873858"/>
                </a:cubicBezTo>
                <a:cubicBezTo>
                  <a:pt x="1441542" y="859606"/>
                  <a:pt x="1345513" y="871328"/>
                  <a:pt x="1145763" y="873858"/>
                </a:cubicBezTo>
                <a:cubicBezTo>
                  <a:pt x="946013" y="876388"/>
                  <a:pt x="813580" y="853566"/>
                  <a:pt x="660706" y="873858"/>
                </a:cubicBezTo>
                <a:cubicBezTo>
                  <a:pt x="507832" y="894150"/>
                  <a:pt x="259426" y="866736"/>
                  <a:pt x="145646" y="873858"/>
                </a:cubicBezTo>
                <a:cubicBezTo>
                  <a:pt x="60511" y="877700"/>
                  <a:pt x="-304" y="822890"/>
                  <a:pt x="0" y="728212"/>
                </a:cubicBezTo>
                <a:cubicBezTo>
                  <a:pt x="13892" y="559763"/>
                  <a:pt x="-28387" y="335989"/>
                  <a:pt x="0" y="145646"/>
                </a:cubicBezTo>
                <a:close/>
              </a:path>
              <a:path w="1791468" h="873858" stroke="0" extrusionOk="0">
                <a:moveTo>
                  <a:pt x="0" y="145646"/>
                </a:moveTo>
                <a:cubicBezTo>
                  <a:pt x="3201" y="60835"/>
                  <a:pt x="63828" y="5258"/>
                  <a:pt x="145646" y="0"/>
                </a:cubicBezTo>
                <a:cubicBezTo>
                  <a:pt x="262692" y="-15428"/>
                  <a:pt x="554151" y="9601"/>
                  <a:pt x="675708" y="0"/>
                </a:cubicBezTo>
                <a:cubicBezTo>
                  <a:pt x="797265" y="-9601"/>
                  <a:pt x="971154" y="16525"/>
                  <a:pt x="1190769" y="0"/>
                </a:cubicBezTo>
                <a:cubicBezTo>
                  <a:pt x="1410384" y="-16525"/>
                  <a:pt x="1423174" y="-5710"/>
                  <a:pt x="1645822" y="0"/>
                </a:cubicBezTo>
                <a:cubicBezTo>
                  <a:pt x="1740130" y="11517"/>
                  <a:pt x="1807344" y="67289"/>
                  <a:pt x="1791468" y="145646"/>
                </a:cubicBezTo>
                <a:cubicBezTo>
                  <a:pt x="1777204" y="308850"/>
                  <a:pt x="1818103" y="449935"/>
                  <a:pt x="1791468" y="728212"/>
                </a:cubicBezTo>
                <a:cubicBezTo>
                  <a:pt x="1793217" y="798625"/>
                  <a:pt x="1743222" y="871308"/>
                  <a:pt x="1645822" y="873858"/>
                </a:cubicBezTo>
                <a:cubicBezTo>
                  <a:pt x="1479100" y="899414"/>
                  <a:pt x="1307894" y="849843"/>
                  <a:pt x="1130762" y="873858"/>
                </a:cubicBezTo>
                <a:cubicBezTo>
                  <a:pt x="953630" y="897873"/>
                  <a:pt x="818168" y="855512"/>
                  <a:pt x="615701" y="873858"/>
                </a:cubicBezTo>
                <a:cubicBezTo>
                  <a:pt x="413234" y="892204"/>
                  <a:pt x="272434" y="863956"/>
                  <a:pt x="145646" y="873858"/>
                </a:cubicBezTo>
                <a:cubicBezTo>
                  <a:pt x="57635" y="883237"/>
                  <a:pt x="927" y="804422"/>
                  <a:pt x="0" y="728212"/>
                </a:cubicBezTo>
                <a:cubicBezTo>
                  <a:pt x="28801" y="498036"/>
                  <a:pt x="24859" y="318591"/>
                  <a:pt x="0" y="145646"/>
                </a:cubicBezTo>
                <a:close/>
              </a:path>
            </a:pathLst>
          </a:custGeom>
          <a:solidFill>
            <a:srgbClr val="4472C4">
              <a:alpha val="10000"/>
            </a:srgbClr>
          </a:solidFill>
          <a:ln w="28575">
            <a:noFill/>
            <a:extLst>
              <a:ext uri="{C807C97D-BFC1-408E-A445-0C87EB9F89A2}">
                <ask:lineSketchStyleProps xmlns:ask="http://schemas.microsoft.com/office/drawing/2018/sketchyshapes" sd="2720169984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In-</a:t>
            </a:r>
            <a:r>
              <a:rPr lang="it-IT" sz="2000" dirty="0" err="1">
                <a:solidFill>
                  <a:srgbClr val="0C4F9E"/>
                </a:solidFill>
                <a:latin typeface="Circe" panose="020B0502020203020203" pitchFamily="34" charset="0"/>
              </a:rPr>
              <a:t>person</a:t>
            </a:r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 and online</a:t>
            </a:r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BFEB9C8E-1B5D-8BDE-5A79-2D878BB613A2}"/>
              </a:ext>
            </a:extLst>
          </p:cNvPr>
          <p:cNvSpPr/>
          <p:nvPr/>
        </p:nvSpPr>
        <p:spPr>
          <a:xfrm>
            <a:off x="9521177" y="3588094"/>
            <a:ext cx="1791468" cy="1053026"/>
          </a:xfrm>
          <a:custGeom>
            <a:avLst/>
            <a:gdLst>
              <a:gd name="csX0" fmla="*/ 0 w 1791468"/>
              <a:gd name="csY0" fmla="*/ 175508 h 1053026"/>
              <a:gd name="csX1" fmla="*/ 175508 w 1791468"/>
              <a:gd name="csY1" fmla="*/ 0 h 1053026"/>
              <a:gd name="csX2" fmla="*/ 612445 w 1791468"/>
              <a:gd name="csY2" fmla="*/ 0 h 1053026"/>
              <a:gd name="csX3" fmla="*/ 1063787 w 1791468"/>
              <a:gd name="csY3" fmla="*/ 0 h 1053026"/>
              <a:gd name="csX4" fmla="*/ 1615960 w 1791468"/>
              <a:gd name="csY4" fmla="*/ 0 h 1053026"/>
              <a:gd name="csX5" fmla="*/ 1791468 w 1791468"/>
              <a:gd name="csY5" fmla="*/ 175508 h 1053026"/>
              <a:gd name="csX6" fmla="*/ 1791468 w 1791468"/>
              <a:gd name="csY6" fmla="*/ 512473 h 1053026"/>
              <a:gd name="csX7" fmla="*/ 1791468 w 1791468"/>
              <a:gd name="csY7" fmla="*/ 877518 h 1053026"/>
              <a:gd name="csX8" fmla="*/ 1615960 w 1791468"/>
              <a:gd name="csY8" fmla="*/ 1053026 h 1053026"/>
              <a:gd name="csX9" fmla="*/ 1150214 w 1791468"/>
              <a:gd name="csY9" fmla="*/ 1053026 h 1053026"/>
              <a:gd name="csX10" fmla="*/ 713277 w 1791468"/>
              <a:gd name="csY10" fmla="*/ 1053026 h 1053026"/>
              <a:gd name="csX11" fmla="*/ 175508 w 1791468"/>
              <a:gd name="csY11" fmla="*/ 1053026 h 1053026"/>
              <a:gd name="csX12" fmla="*/ 0 w 1791468"/>
              <a:gd name="csY12" fmla="*/ 877518 h 1053026"/>
              <a:gd name="csX13" fmla="*/ 0 w 1791468"/>
              <a:gd name="csY13" fmla="*/ 533533 h 1053026"/>
              <a:gd name="csX14" fmla="*/ 0 w 1791468"/>
              <a:gd name="csY14" fmla="*/ 175508 h 105302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1791468" h="1053026" fill="none" extrusionOk="0">
                <a:moveTo>
                  <a:pt x="0" y="175508"/>
                </a:moveTo>
                <a:cubicBezTo>
                  <a:pt x="-3968" y="58779"/>
                  <a:pt x="69376" y="-1384"/>
                  <a:pt x="175508" y="0"/>
                </a:cubicBezTo>
                <a:cubicBezTo>
                  <a:pt x="319186" y="-3775"/>
                  <a:pt x="477952" y="9347"/>
                  <a:pt x="612445" y="0"/>
                </a:cubicBezTo>
                <a:cubicBezTo>
                  <a:pt x="746938" y="-9347"/>
                  <a:pt x="870612" y="-12536"/>
                  <a:pt x="1063787" y="0"/>
                </a:cubicBezTo>
                <a:cubicBezTo>
                  <a:pt x="1256962" y="12536"/>
                  <a:pt x="1494366" y="8342"/>
                  <a:pt x="1615960" y="0"/>
                </a:cubicBezTo>
                <a:cubicBezTo>
                  <a:pt x="1713293" y="-14956"/>
                  <a:pt x="1787291" y="71862"/>
                  <a:pt x="1791468" y="175508"/>
                </a:cubicBezTo>
                <a:cubicBezTo>
                  <a:pt x="1781635" y="337221"/>
                  <a:pt x="1799690" y="358008"/>
                  <a:pt x="1791468" y="512473"/>
                </a:cubicBezTo>
                <a:cubicBezTo>
                  <a:pt x="1783246" y="666939"/>
                  <a:pt x="1796619" y="751890"/>
                  <a:pt x="1791468" y="877518"/>
                </a:cubicBezTo>
                <a:cubicBezTo>
                  <a:pt x="1802014" y="961985"/>
                  <a:pt x="1732700" y="1040379"/>
                  <a:pt x="1615960" y="1053026"/>
                </a:cubicBezTo>
                <a:cubicBezTo>
                  <a:pt x="1504592" y="1054900"/>
                  <a:pt x="1347628" y="1059088"/>
                  <a:pt x="1150214" y="1053026"/>
                </a:cubicBezTo>
                <a:cubicBezTo>
                  <a:pt x="952800" y="1046964"/>
                  <a:pt x="842484" y="1047442"/>
                  <a:pt x="713277" y="1053026"/>
                </a:cubicBezTo>
                <a:cubicBezTo>
                  <a:pt x="584070" y="1058610"/>
                  <a:pt x="385381" y="1051701"/>
                  <a:pt x="175508" y="1053026"/>
                </a:cubicBezTo>
                <a:cubicBezTo>
                  <a:pt x="76153" y="1060031"/>
                  <a:pt x="3718" y="965307"/>
                  <a:pt x="0" y="877518"/>
                </a:cubicBezTo>
                <a:cubicBezTo>
                  <a:pt x="14770" y="788305"/>
                  <a:pt x="-3985" y="687241"/>
                  <a:pt x="0" y="533533"/>
                </a:cubicBezTo>
                <a:cubicBezTo>
                  <a:pt x="3985" y="379825"/>
                  <a:pt x="-17158" y="260315"/>
                  <a:pt x="0" y="175508"/>
                </a:cubicBezTo>
                <a:close/>
              </a:path>
              <a:path w="1791468" h="1053026" stroke="0" extrusionOk="0">
                <a:moveTo>
                  <a:pt x="0" y="175508"/>
                </a:moveTo>
                <a:cubicBezTo>
                  <a:pt x="-19354" y="71325"/>
                  <a:pt x="64102" y="16618"/>
                  <a:pt x="175508" y="0"/>
                </a:cubicBezTo>
                <a:cubicBezTo>
                  <a:pt x="378273" y="-22147"/>
                  <a:pt x="478472" y="-6388"/>
                  <a:pt x="626850" y="0"/>
                </a:cubicBezTo>
                <a:cubicBezTo>
                  <a:pt x="775228" y="6388"/>
                  <a:pt x="877369" y="-18595"/>
                  <a:pt x="1063787" y="0"/>
                </a:cubicBezTo>
                <a:cubicBezTo>
                  <a:pt x="1250205" y="18595"/>
                  <a:pt x="1482719" y="21980"/>
                  <a:pt x="1615960" y="0"/>
                </a:cubicBezTo>
                <a:cubicBezTo>
                  <a:pt x="1715071" y="-131"/>
                  <a:pt x="1801849" y="90903"/>
                  <a:pt x="1791468" y="175508"/>
                </a:cubicBezTo>
                <a:cubicBezTo>
                  <a:pt x="1803273" y="296211"/>
                  <a:pt x="1803259" y="429148"/>
                  <a:pt x="1791468" y="526513"/>
                </a:cubicBezTo>
                <a:cubicBezTo>
                  <a:pt x="1779677" y="623879"/>
                  <a:pt x="1777372" y="709827"/>
                  <a:pt x="1791468" y="877518"/>
                </a:cubicBezTo>
                <a:cubicBezTo>
                  <a:pt x="1792318" y="976909"/>
                  <a:pt x="1704009" y="1050256"/>
                  <a:pt x="1615960" y="1053026"/>
                </a:cubicBezTo>
                <a:cubicBezTo>
                  <a:pt x="1406980" y="1033721"/>
                  <a:pt x="1339548" y="1043084"/>
                  <a:pt x="1135809" y="1053026"/>
                </a:cubicBezTo>
                <a:cubicBezTo>
                  <a:pt x="932070" y="1062968"/>
                  <a:pt x="841963" y="1050838"/>
                  <a:pt x="655659" y="1053026"/>
                </a:cubicBezTo>
                <a:cubicBezTo>
                  <a:pt x="469355" y="1055215"/>
                  <a:pt x="401585" y="1058352"/>
                  <a:pt x="175508" y="1053026"/>
                </a:cubicBezTo>
                <a:cubicBezTo>
                  <a:pt x="78674" y="1060611"/>
                  <a:pt x="16893" y="978184"/>
                  <a:pt x="0" y="877518"/>
                </a:cubicBezTo>
                <a:cubicBezTo>
                  <a:pt x="10000" y="802629"/>
                  <a:pt x="1507" y="680265"/>
                  <a:pt x="0" y="540553"/>
                </a:cubicBezTo>
                <a:cubicBezTo>
                  <a:pt x="-1507" y="400841"/>
                  <a:pt x="-8407" y="329796"/>
                  <a:pt x="0" y="175508"/>
                </a:cubicBezTo>
                <a:close/>
              </a:path>
            </a:pathLst>
          </a:custGeom>
          <a:solidFill>
            <a:srgbClr val="4472C4">
              <a:alpha val="10000"/>
            </a:srgbClr>
          </a:solidFill>
          <a:ln w="28575">
            <a:noFill/>
            <a:extLst>
              <a:ext uri="{C807C97D-BFC1-408E-A445-0C87EB9F89A2}">
                <ask:lineSketchStyleProps xmlns:ask="http://schemas.microsoft.com/office/drawing/2018/sketchyshapes" sd="2601289799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solidFill>
                  <a:srgbClr val="0C4F9E"/>
                </a:solidFill>
                <a:latin typeface="Circe" panose="020B0502020203020203" pitchFamily="34" charset="0"/>
              </a:rPr>
              <a:t>Teachers + company tutor</a:t>
            </a:r>
          </a:p>
        </p:txBody>
      </p:sp>
      <p:pic>
        <p:nvPicPr>
          <p:cNvPr id="16" name="Picture 4" descr="Zoom Controlli di sicurezza per videoconferenze - Questioni Internet">
            <a:extLst>
              <a:ext uri="{FF2B5EF4-FFF2-40B4-BE49-F238E27FC236}">
                <a16:creationId xmlns:a16="http://schemas.microsoft.com/office/drawing/2014/main" id="{8FFF0220-AF38-7705-E08F-5126F22760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31" t="7703" r="26877" b="29571"/>
          <a:stretch/>
        </p:blipFill>
        <p:spPr bwMode="auto">
          <a:xfrm>
            <a:off x="6146164" y="5277028"/>
            <a:ext cx="807305" cy="638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Immagine 16">
            <a:extLst>
              <a:ext uri="{FF2B5EF4-FFF2-40B4-BE49-F238E27FC236}">
                <a16:creationId xmlns:a16="http://schemas.microsoft.com/office/drawing/2014/main" id="{0A5C143D-A593-46B8-43C9-A88F9CCEA30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257" y="5283405"/>
            <a:ext cx="1875733" cy="477383"/>
          </a:xfrm>
          <a:prstGeom prst="rect">
            <a:avLst/>
          </a:prstGeom>
        </p:spPr>
      </p:pic>
      <p:pic>
        <p:nvPicPr>
          <p:cNvPr id="21" name="Immagine 20">
            <a:extLst>
              <a:ext uri="{FF2B5EF4-FFF2-40B4-BE49-F238E27FC236}">
                <a16:creationId xmlns:a16="http://schemas.microsoft.com/office/drawing/2014/main" id="{5431FA8A-FBE9-6298-3ED1-293C1B49A9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8826" y="5446790"/>
            <a:ext cx="1310640" cy="29489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43C5B6A7-F00D-7ACA-7C6F-9CCA35AFC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5083" y="6090487"/>
            <a:ext cx="7006745" cy="417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30285D4A-7735-F51A-59F0-EAC6138BD042}"/>
              </a:ext>
            </a:extLst>
          </p:cNvPr>
          <p:cNvSpPr txBox="1"/>
          <p:nvPr/>
        </p:nvSpPr>
        <p:spPr>
          <a:xfrm>
            <a:off x="4811211" y="1123285"/>
            <a:ext cx="304702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4472C4"/>
                </a:solidFill>
                <a:latin typeface="Circe" panose="020B0502020203020203"/>
              </a:rPr>
              <a:t>Learning model</a:t>
            </a:r>
          </a:p>
        </p:txBody>
      </p:sp>
    </p:spTree>
    <p:extLst>
      <p:ext uri="{BB962C8B-B14F-4D97-AF65-F5344CB8AC3E}">
        <p14:creationId xmlns:p14="http://schemas.microsoft.com/office/powerpoint/2010/main" val="978402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ttangolo 26">
            <a:extLst>
              <a:ext uri="{FF2B5EF4-FFF2-40B4-BE49-F238E27FC236}">
                <a16:creationId xmlns:a16="http://schemas.microsoft.com/office/drawing/2014/main" id="{D6DE0A46-6A86-348B-40D8-B304C896C519}"/>
              </a:ext>
            </a:extLst>
          </p:cNvPr>
          <p:cNvSpPr/>
          <p:nvPr/>
        </p:nvSpPr>
        <p:spPr>
          <a:xfrm>
            <a:off x="190500" y="1772666"/>
            <a:ext cx="6232483" cy="5085334"/>
          </a:xfrm>
          <a:custGeom>
            <a:avLst/>
            <a:gdLst>
              <a:gd name="csX0" fmla="*/ 0 w 6232483"/>
              <a:gd name="csY0" fmla="*/ 0 h 5085334"/>
              <a:gd name="csX1" fmla="*/ 566589 w 6232483"/>
              <a:gd name="csY1" fmla="*/ 0 h 5085334"/>
              <a:gd name="csX2" fmla="*/ 1070854 w 6232483"/>
              <a:gd name="csY2" fmla="*/ 0 h 5085334"/>
              <a:gd name="csX3" fmla="*/ 1575118 w 6232483"/>
              <a:gd name="csY3" fmla="*/ 0 h 5085334"/>
              <a:gd name="csX4" fmla="*/ 2141708 w 6232483"/>
              <a:gd name="csY4" fmla="*/ 0 h 5085334"/>
              <a:gd name="csX5" fmla="*/ 2583647 w 6232483"/>
              <a:gd name="csY5" fmla="*/ 0 h 5085334"/>
              <a:gd name="csX6" fmla="*/ 3212562 w 6232483"/>
              <a:gd name="csY6" fmla="*/ 0 h 5085334"/>
              <a:gd name="csX7" fmla="*/ 3841476 w 6232483"/>
              <a:gd name="csY7" fmla="*/ 0 h 5085334"/>
              <a:gd name="csX8" fmla="*/ 4470390 w 6232483"/>
              <a:gd name="csY8" fmla="*/ 0 h 5085334"/>
              <a:gd name="csX9" fmla="*/ 4912330 w 6232483"/>
              <a:gd name="csY9" fmla="*/ 0 h 5085334"/>
              <a:gd name="csX10" fmla="*/ 5541244 w 6232483"/>
              <a:gd name="csY10" fmla="*/ 0 h 5085334"/>
              <a:gd name="csX11" fmla="*/ 6232483 w 6232483"/>
              <a:gd name="csY11" fmla="*/ 0 h 5085334"/>
              <a:gd name="csX12" fmla="*/ 6232483 w 6232483"/>
              <a:gd name="csY12" fmla="*/ 514184 h 5085334"/>
              <a:gd name="csX13" fmla="*/ 6232483 w 6232483"/>
              <a:gd name="csY13" fmla="*/ 1079221 h 5085334"/>
              <a:gd name="csX14" fmla="*/ 6232483 w 6232483"/>
              <a:gd name="csY14" fmla="*/ 1745965 h 5085334"/>
              <a:gd name="csX15" fmla="*/ 6232483 w 6232483"/>
              <a:gd name="csY15" fmla="*/ 2209295 h 5085334"/>
              <a:gd name="csX16" fmla="*/ 6232483 w 6232483"/>
              <a:gd name="csY16" fmla="*/ 2621772 h 5085334"/>
              <a:gd name="csX17" fmla="*/ 6232483 w 6232483"/>
              <a:gd name="csY17" fmla="*/ 3034249 h 5085334"/>
              <a:gd name="csX18" fmla="*/ 6232483 w 6232483"/>
              <a:gd name="csY18" fmla="*/ 3700993 h 5085334"/>
              <a:gd name="csX19" fmla="*/ 6232483 w 6232483"/>
              <a:gd name="csY19" fmla="*/ 4215177 h 5085334"/>
              <a:gd name="csX20" fmla="*/ 6232483 w 6232483"/>
              <a:gd name="csY20" fmla="*/ 5085334 h 5085334"/>
              <a:gd name="csX21" fmla="*/ 5852868 w 6232483"/>
              <a:gd name="csY21" fmla="*/ 5085334 h 5085334"/>
              <a:gd name="csX22" fmla="*/ 5161629 w 6232483"/>
              <a:gd name="csY22" fmla="*/ 5085334 h 5085334"/>
              <a:gd name="csX23" fmla="*/ 4782014 w 6232483"/>
              <a:gd name="csY23" fmla="*/ 5085334 h 5085334"/>
              <a:gd name="csX24" fmla="*/ 4215425 w 6232483"/>
              <a:gd name="csY24" fmla="*/ 5085334 h 5085334"/>
              <a:gd name="csX25" fmla="*/ 3648836 w 6232483"/>
              <a:gd name="csY25" fmla="*/ 5085334 h 5085334"/>
              <a:gd name="csX26" fmla="*/ 3019921 w 6232483"/>
              <a:gd name="csY26" fmla="*/ 5085334 h 5085334"/>
              <a:gd name="csX27" fmla="*/ 2328682 w 6232483"/>
              <a:gd name="csY27" fmla="*/ 5085334 h 5085334"/>
              <a:gd name="csX28" fmla="*/ 1824418 w 6232483"/>
              <a:gd name="csY28" fmla="*/ 5085334 h 5085334"/>
              <a:gd name="csX29" fmla="*/ 1133179 w 6232483"/>
              <a:gd name="csY29" fmla="*/ 5085334 h 5085334"/>
              <a:gd name="csX30" fmla="*/ 753564 w 6232483"/>
              <a:gd name="csY30" fmla="*/ 5085334 h 5085334"/>
              <a:gd name="csX31" fmla="*/ 0 w 6232483"/>
              <a:gd name="csY31" fmla="*/ 5085334 h 5085334"/>
              <a:gd name="csX32" fmla="*/ 0 w 6232483"/>
              <a:gd name="csY32" fmla="*/ 4469444 h 5085334"/>
              <a:gd name="csX33" fmla="*/ 0 w 6232483"/>
              <a:gd name="csY33" fmla="*/ 4056966 h 5085334"/>
              <a:gd name="csX34" fmla="*/ 0 w 6232483"/>
              <a:gd name="csY34" fmla="*/ 3491929 h 5085334"/>
              <a:gd name="csX35" fmla="*/ 0 w 6232483"/>
              <a:gd name="csY35" fmla="*/ 3079452 h 5085334"/>
              <a:gd name="csX36" fmla="*/ 0 w 6232483"/>
              <a:gd name="csY36" fmla="*/ 2412708 h 5085334"/>
              <a:gd name="csX37" fmla="*/ 0 w 6232483"/>
              <a:gd name="csY37" fmla="*/ 2000231 h 5085334"/>
              <a:gd name="csX38" fmla="*/ 0 w 6232483"/>
              <a:gd name="csY38" fmla="*/ 1333488 h 5085334"/>
              <a:gd name="csX39" fmla="*/ 0 w 6232483"/>
              <a:gd name="csY39" fmla="*/ 921010 h 5085334"/>
              <a:gd name="csX40" fmla="*/ 0 w 6232483"/>
              <a:gd name="csY40" fmla="*/ 0 h 508533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</a:cxnLst>
            <a:rect l="l" t="t" r="r" b="b"/>
            <a:pathLst>
              <a:path w="6232483" h="5085334" fill="none" extrusionOk="0">
                <a:moveTo>
                  <a:pt x="0" y="0"/>
                </a:moveTo>
                <a:cubicBezTo>
                  <a:pt x="169207" y="-57867"/>
                  <a:pt x="363335" y="8638"/>
                  <a:pt x="566589" y="0"/>
                </a:cubicBezTo>
                <a:cubicBezTo>
                  <a:pt x="769843" y="-8638"/>
                  <a:pt x="913694" y="19774"/>
                  <a:pt x="1070854" y="0"/>
                </a:cubicBezTo>
                <a:cubicBezTo>
                  <a:pt x="1228015" y="-19774"/>
                  <a:pt x="1392164" y="37565"/>
                  <a:pt x="1575118" y="0"/>
                </a:cubicBezTo>
                <a:cubicBezTo>
                  <a:pt x="1758072" y="-37565"/>
                  <a:pt x="1979032" y="11225"/>
                  <a:pt x="2141708" y="0"/>
                </a:cubicBezTo>
                <a:cubicBezTo>
                  <a:pt x="2304384" y="-11225"/>
                  <a:pt x="2482204" y="36913"/>
                  <a:pt x="2583647" y="0"/>
                </a:cubicBezTo>
                <a:cubicBezTo>
                  <a:pt x="2685090" y="-36913"/>
                  <a:pt x="2964969" y="59541"/>
                  <a:pt x="3212562" y="0"/>
                </a:cubicBezTo>
                <a:cubicBezTo>
                  <a:pt x="3460155" y="-59541"/>
                  <a:pt x="3545600" y="69568"/>
                  <a:pt x="3841476" y="0"/>
                </a:cubicBezTo>
                <a:cubicBezTo>
                  <a:pt x="4137352" y="-69568"/>
                  <a:pt x="4271271" y="6969"/>
                  <a:pt x="4470390" y="0"/>
                </a:cubicBezTo>
                <a:cubicBezTo>
                  <a:pt x="4669509" y="-6969"/>
                  <a:pt x="4773941" y="39162"/>
                  <a:pt x="4912330" y="0"/>
                </a:cubicBezTo>
                <a:cubicBezTo>
                  <a:pt x="5050719" y="-39162"/>
                  <a:pt x="5295249" y="24904"/>
                  <a:pt x="5541244" y="0"/>
                </a:cubicBezTo>
                <a:cubicBezTo>
                  <a:pt x="5787239" y="-24904"/>
                  <a:pt x="5913027" y="12823"/>
                  <a:pt x="6232483" y="0"/>
                </a:cubicBezTo>
                <a:cubicBezTo>
                  <a:pt x="6248454" y="186027"/>
                  <a:pt x="6229885" y="402962"/>
                  <a:pt x="6232483" y="514184"/>
                </a:cubicBezTo>
                <a:cubicBezTo>
                  <a:pt x="6235081" y="625406"/>
                  <a:pt x="6223835" y="936907"/>
                  <a:pt x="6232483" y="1079221"/>
                </a:cubicBezTo>
                <a:cubicBezTo>
                  <a:pt x="6241131" y="1221535"/>
                  <a:pt x="6168355" y="1419524"/>
                  <a:pt x="6232483" y="1745965"/>
                </a:cubicBezTo>
                <a:cubicBezTo>
                  <a:pt x="6296611" y="2072406"/>
                  <a:pt x="6198236" y="2080446"/>
                  <a:pt x="6232483" y="2209295"/>
                </a:cubicBezTo>
                <a:cubicBezTo>
                  <a:pt x="6266730" y="2338144"/>
                  <a:pt x="6229066" y="2530284"/>
                  <a:pt x="6232483" y="2621772"/>
                </a:cubicBezTo>
                <a:cubicBezTo>
                  <a:pt x="6235900" y="2713260"/>
                  <a:pt x="6213337" y="2914430"/>
                  <a:pt x="6232483" y="3034249"/>
                </a:cubicBezTo>
                <a:cubicBezTo>
                  <a:pt x="6251629" y="3154068"/>
                  <a:pt x="6166330" y="3562845"/>
                  <a:pt x="6232483" y="3700993"/>
                </a:cubicBezTo>
                <a:cubicBezTo>
                  <a:pt x="6298636" y="3839141"/>
                  <a:pt x="6226350" y="4040210"/>
                  <a:pt x="6232483" y="4215177"/>
                </a:cubicBezTo>
                <a:cubicBezTo>
                  <a:pt x="6238616" y="4390144"/>
                  <a:pt x="6160666" y="4717493"/>
                  <a:pt x="6232483" y="5085334"/>
                </a:cubicBezTo>
                <a:cubicBezTo>
                  <a:pt x="6146553" y="5116815"/>
                  <a:pt x="6037203" y="5066171"/>
                  <a:pt x="5852868" y="5085334"/>
                </a:cubicBezTo>
                <a:cubicBezTo>
                  <a:pt x="5668534" y="5104497"/>
                  <a:pt x="5320413" y="5009844"/>
                  <a:pt x="5161629" y="5085334"/>
                </a:cubicBezTo>
                <a:cubicBezTo>
                  <a:pt x="5002845" y="5160824"/>
                  <a:pt x="4963474" y="5067816"/>
                  <a:pt x="4782014" y="5085334"/>
                </a:cubicBezTo>
                <a:cubicBezTo>
                  <a:pt x="4600554" y="5102852"/>
                  <a:pt x="4348438" y="5076292"/>
                  <a:pt x="4215425" y="5085334"/>
                </a:cubicBezTo>
                <a:cubicBezTo>
                  <a:pt x="4082412" y="5094376"/>
                  <a:pt x="3885864" y="5033545"/>
                  <a:pt x="3648836" y="5085334"/>
                </a:cubicBezTo>
                <a:cubicBezTo>
                  <a:pt x="3411808" y="5137123"/>
                  <a:pt x="3228945" y="5063021"/>
                  <a:pt x="3019921" y="5085334"/>
                </a:cubicBezTo>
                <a:cubicBezTo>
                  <a:pt x="2810897" y="5107647"/>
                  <a:pt x="2511698" y="5054554"/>
                  <a:pt x="2328682" y="5085334"/>
                </a:cubicBezTo>
                <a:cubicBezTo>
                  <a:pt x="2145666" y="5116114"/>
                  <a:pt x="1998976" y="5060432"/>
                  <a:pt x="1824418" y="5085334"/>
                </a:cubicBezTo>
                <a:cubicBezTo>
                  <a:pt x="1649860" y="5110236"/>
                  <a:pt x="1374675" y="5028281"/>
                  <a:pt x="1133179" y="5085334"/>
                </a:cubicBezTo>
                <a:cubicBezTo>
                  <a:pt x="891683" y="5142387"/>
                  <a:pt x="874817" y="5079152"/>
                  <a:pt x="753564" y="5085334"/>
                </a:cubicBezTo>
                <a:cubicBezTo>
                  <a:pt x="632311" y="5091516"/>
                  <a:pt x="210888" y="5036055"/>
                  <a:pt x="0" y="5085334"/>
                </a:cubicBezTo>
                <a:cubicBezTo>
                  <a:pt x="-48994" y="4816624"/>
                  <a:pt x="8832" y="4764990"/>
                  <a:pt x="0" y="4469444"/>
                </a:cubicBezTo>
                <a:cubicBezTo>
                  <a:pt x="-8832" y="4173898"/>
                  <a:pt x="4484" y="4239729"/>
                  <a:pt x="0" y="4056966"/>
                </a:cubicBezTo>
                <a:cubicBezTo>
                  <a:pt x="-4484" y="3874203"/>
                  <a:pt x="45164" y="3770076"/>
                  <a:pt x="0" y="3491929"/>
                </a:cubicBezTo>
                <a:cubicBezTo>
                  <a:pt x="-45164" y="3213782"/>
                  <a:pt x="47545" y="3202214"/>
                  <a:pt x="0" y="3079452"/>
                </a:cubicBezTo>
                <a:cubicBezTo>
                  <a:pt x="-47545" y="2956690"/>
                  <a:pt x="47001" y="2619910"/>
                  <a:pt x="0" y="2412708"/>
                </a:cubicBezTo>
                <a:cubicBezTo>
                  <a:pt x="-47001" y="2205506"/>
                  <a:pt x="9252" y="2197630"/>
                  <a:pt x="0" y="2000231"/>
                </a:cubicBezTo>
                <a:cubicBezTo>
                  <a:pt x="-9252" y="1802832"/>
                  <a:pt x="43101" y="1552574"/>
                  <a:pt x="0" y="1333488"/>
                </a:cubicBezTo>
                <a:cubicBezTo>
                  <a:pt x="-43101" y="1114402"/>
                  <a:pt x="48511" y="1103925"/>
                  <a:pt x="0" y="921010"/>
                </a:cubicBezTo>
                <a:cubicBezTo>
                  <a:pt x="-48511" y="738095"/>
                  <a:pt x="103487" y="247147"/>
                  <a:pt x="0" y="0"/>
                </a:cubicBezTo>
                <a:close/>
              </a:path>
              <a:path w="6232483" h="5085334" stroke="0" extrusionOk="0">
                <a:moveTo>
                  <a:pt x="0" y="0"/>
                </a:moveTo>
                <a:cubicBezTo>
                  <a:pt x="189173" y="-39851"/>
                  <a:pt x="413276" y="2065"/>
                  <a:pt x="566589" y="0"/>
                </a:cubicBezTo>
                <a:cubicBezTo>
                  <a:pt x="719902" y="-2065"/>
                  <a:pt x="1091905" y="21273"/>
                  <a:pt x="1257828" y="0"/>
                </a:cubicBezTo>
                <a:cubicBezTo>
                  <a:pt x="1423751" y="-21273"/>
                  <a:pt x="1629703" y="46450"/>
                  <a:pt x="1949067" y="0"/>
                </a:cubicBezTo>
                <a:cubicBezTo>
                  <a:pt x="2268431" y="-46450"/>
                  <a:pt x="2357932" y="19719"/>
                  <a:pt x="2577982" y="0"/>
                </a:cubicBezTo>
                <a:cubicBezTo>
                  <a:pt x="2798032" y="-19719"/>
                  <a:pt x="2922248" y="25848"/>
                  <a:pt x="3082246" y="0"/>
                </a:cubicBezTo>
                <a:cubicBezTo>
                  <a:pt x="3242244" y="-25848"/>
                  <a:pt x="3480698" y="76335"/>
                  <a:pt x="3773485" y="0"/>
                </a:cubicBezTo>
                <a:cubicBezTo>
                  <a:pt x="4066272" y="-76335"/>
                  <a:pt x="4103775" y="16898"/>
                  <a:pt x="4340075" y="0"/>
                </a:cubicBezTo>
                <a:cubicBezTo>
                  <a:pt x="4576375" y="-16898"/>
                  <a:pt x="4739235" y="4774"/>
                  <a:pt x="4906664" y="0"/>
                </a:cubicBezTo>
                <a:cubicBezTo>
                  <a:pt x="5074093" y="-4774"/>
                  <a:pt x="5165680" y="34600"/>
                  <a:pt x="5348604" y="0"/>
                </a:cubicBezTo>
                <a:cubicBezTo>
                  <a:pt x="5531528" y="-34600"/>
                  <a:pt x="5876884" y="47485"/>
                  <a:pt x="6232483" y="0"/>
                </a:cubicBezTo>
                <a:cubicBezTo>
                  <a:pt x="6273411" y="118788"/>
                  <a:pt x="6201908" y="307676"/>
                  <a:pt x="6232483" y="463330"/>
                </a:cubicBezTo>
                <a:cubicBezTo>
                  <a:pt x="6263058" y="618984"/>
                  <a:pt x="6210055" y="741979"/>
                  <a:pt x="6232483" y="977514"/>
                </a:cubicBezTo>
                <a:cubicBezTo>
                  <a:pt x="6254911" y="1213049"/>
                  <a:pt x="6225023" y="1289750"/>
                  <a:pt x="6232483" y="1491698"/>
                </a:cubicBezTo>
                <a:cubicBezTo>
                  <a:pt x="6239943" y="1693646"/>
                  <a:pt x="6207448" y="1948663"/>
                  <a:pt x="6232483" y="2107588"/>
                </a:cubicBezTo>
                <a:cubicBezTo>
                  <a:pt x="6257518" y="2266513"/>
                  <a:pt x="6188782" y="2375359"/>
                  <a:pt x="6232483" y="2520066"/>
                </a:cubicBezTo>
                <a:cubicBezTo>
                  <a:pt x="6276184" y="2664773"/>
                  <a:pt x="6180995" y="2862986"/>
                  <a:pt x="6232483" y="3186809"/>
                </a:cubicBezTo>
                <a:cubicBezTo>
                  <a:pt x="6283971" y="3510632"/>
                  <a:pt x="6181663" y="3512802"/>
                  <a:pt x="6232483" y="3700993"/>
                </a:cubicBezTo>
                <a:cubicBezTo>
                  <a:pt x="6283303" y="3889184"/>
                  <a:pt x="6179847" y="4060984"/>
                  <a:pt x="6232483" y="4164324"/>
                </a:cubicBezTo>
                <a:cubicBezTo>
                  <a:pt x="6285119" y="4267664"/>
                  <a:pt x="6152274" y="4876954"/>
                  <a:pt x="6232483" y="5085334"/>
                </a:cubicBezTo>
                <a:cubicBezTo>
                  <a:pt x="5908379" y="5091694"/>
                  <a:pt x="5753647" y="5054004"/>
                  <a:pt x="5541244" y="5085334"/>
                </a:cubicBezTo>
                <a:cubicBezTo>
                  <a:pt x="5328841" y="5116664"/>
                  <a:pt x="5187929" y="5037673"/>
                  <a:pt x="4974655" y="5085334"/>
                </a:cubicBezTo>
                <a:cubicBezTo>
                  <a:pt x="4761381" y="5132995"/>
                  <a:pt x="4536243" y="5011414"/>
                  <a:pt x="4283416" y="5085334"/>
                </a:cubicBezTo>
                <a:cubicBezTo>
                  <a:pt x="4030589" y="5159254"/>
                  <a:pt x="3880442" y="5062967"/>
                  <a:pt x="3779151" y="5085334"/>
                </a:cubicBezTo>
                <a:cubicBezTo>
                  <a:pt x="3677860" y="5107701"/>
                  <a:pt x="3405411" y="5070845"/>
                  <a:pt x="3212562" y="5085334"/>
                </a:cubicBezTo>
                <a:cubicBezTo>
                  <a:pt x="3019713" y="5099823"/>
                  <a:pt x="2873646" y="5082688"/>
                  <a:pt x="2708297" y="5085334"/>
                </a:cubicBezTo>
                <a:cubicBezTo>
                  <a:pt x="2542948" y="5087980"/>
                  <a:pt x="2368586" y="5069002"/>
                  <a:pt x="2266357" y="5085334"/>
                </a:cubicBezTo>
                <a:cubicBezTo>
                  <a:pt x="2164128" y="5101666"/>
                  <a:pt x="1923350" y="5076219"/>
                  <a:pt x="1699768" y="5085334"/>
                </a:cubicBezTo>
                <a:cubicBezTo>
                  <a:pt x="1476186" y="5094449"/>
                  <a:pt x="1380564" y="5025916"/>
                  <a:pt x="1070854" y="5085334"/>
                </a:cubicBezTo>
                <a:cubicBezTo>
                  <a:pt x="761144" y="5144752"/>
                  <a:pt x="807867" y="5081038"/>
                  <a:pt x="566589" y="5085334"/>
                </a:cubicBezTo>
                <a:cubicBezTo>
                  <a:pt x="325312" y="5089630"/>
                  <a:pt x="178698" y="5040236"/>
                  <a:pt x="0" y="5085334"/>
                </a:cubicBezTo>
                <a:cubicBezTo>
                  <a:pt x="-20924" y="4842658"/>
                  <a:pt x="1673" y="4657214"/>
                  <a:pt x="0" y="4520297"/>
                </a:cubicBezTo>
                <a:cubicBezTo>
                  <a:pt x="-1673" y="4383380"/>
                  <a:pt x="57288" y="4229449"/>
                  <a:pt x="0" y="3955260"/>
                </a:cubicBezTo>
                <a:cubicBezTo>
                  <a:pt x="-57288" y="3681071"/>
                  <a:pt x="19479" y="3514469"/>
                  <a:pt x="0" y="3288516"/>
                </a:cubicBezTo>
                <a:cubicBezTo>
                  <a:pt x="-19479" y="3062563"/>
                  <a:pt x="47375" y="2824096"/>
                  <a:pt x="0" y="2621772"/>
                </a:cubicBezTo>
                <a:cubicBezTo>
                  <a:pt x="-47375" y="2419448"/>
                  <a:pt x="58394" y="2184177"/>
                  <a:pt x="0" y="2056735"/>
                </a:cubicBezTo>
                <a:cubicBezTo>
                  <a:pt x="-58394" y="1929293"/>
                  <a:pt x="52562" y="1741191"/>
                  <a:pt x="0" y="1542551"/>
                </a:cubicBezTo>
                <a:cubicBezTo>
                  <a:pt x="-52562" y="1343911"/>
                  <a:pt x="57488" y="1256095"/>
                  <a:pt x="0" y="1028368"/>
                </a:cubicBezTo>
                <a:cubicBezTo>
                  <a:pt x="-57488" y="800641"/>
                  <a:pt x="44376" y="507169"/>
                  <a:pt x="0" y="0"/>
                </a:cubicBezTo>
                <a:close/>
              </a:path>
            </a:pathLst>
          </a:custGeom>
          <a:solidFill>
            <a:srgbClr val="4472C4">
              <a:alpha val="10000"/>
            </a:srgbClr>
          </a:solidFill>
          <a:ln>
            <a:noFill/>
            <a:extLst>
              <a:ext uri="{C807C97D-BFC1-408E-A445-0C87EB9F89A2}">
                <ask:lineSketchStyleProps xmlns:ask="http://schemas.microsoft.com/office/drawing/2018/sketchyshapes" sd="3721034383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254B3CE3-78F9-14C4-AC41-6DECA6387D35}"/>
              </a:ext>
            </a:extLst>
          </p:cNvPr>
          <p:cNvSpPr txBox="1">
            <a:spLocks/>
          </p:cNvSpPr>
          <p:nvPr/>
        </p:nvSpPr>
        <p:spPr>
          <a:xfrm>
            <a:off x="895792" y="1365999"/>
            <a:ext cx="3219008" cy="616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2000" b="1" dirty="0">
                <a:solidFill>
                  <a:schemeClr val="bg1"/>
                </a:solidFill>
                <a:highlight>
                  <a:srgbClr val="4472C4"/>
                </a:highlight>
                <a:latin typeface="Circe" panose="020B0502020203020203" pitchFamily="34" charset="0"/>
              </a:rPr>
              <a:t>Digital </a:t>
            </a:r>
            <a:r>
              <a:rPr lang="it-IT" sz="2000" b="1" dirty="0" err="1">
                <a:solidFill>
                  <a:schemeClr val="bg1"/>
                </a:solidFill>
                <a:highlight>
                  <a:srgbClr val="4472C4"/>
                </a:highlight>
                <a:latin typeface="Circe" panose="020B0502020203020203" pitchFamily="34" charset="0"/>
              </a:rPr>
              <a:t>Transition</a:t>
            </a:r>
            <a:endParaRPr lang="it-IT" sz="2000" b="1" dirty="0">
              <a:solidFill>
                <a:schemeClr val="bg1"/>
              </a:solidFill>
              <a:highlight>
                <a:srgbClr val="4472C4"/>
              </a:highlight>
              <a:latin typeface="Circe" panose="020B0502020203020203" pitchFamily="34" charset="0"/>
            </a:endParaRPr>
          </a:p>
          <a:p>
            <a:pPr algn="l"/>
            <a:endParaRPr lang="it-IT" sz="2000" b="1" dirty="0">
              <a:solidFill>
                <a:srgbClr val="0C4F9E"/>
              </a:solidFill>
              <a:latin typeface="Circe" panose="020B0502020203020203" pitchFamily="34" charset="0"/>
            </a:endParaRPr>
          </a:p>
        </p:txBody>
      </p:sp>
      <p:sp>
        <p:nvSpPr>
          <p:cNvPr id="12" name="Sottotitolo 2">
            <a:extLst>
              <a:ext uri="{FF2B5EF4-FFF2-40B4-BE49-F238E27FC236}">
                <a16:creationId xmlns:a16="http://schemas.microsoft.com/office/drawing/2014/main" id="{888250A7-36F9-0479-E14B-636C1C05A6CE}"/>
              </a:ext>
            </a:extLst>
          </p:cNvPr>
          <p:cNvSpPr txBox="1">
            <a:spLocks/>
          </p:cNvSpPr>
          <p:nvPr/>
        </p:nvSpPr>
        <p:spPr>
          <a:xfrm>
            <a:off x="199194" y="1893179"/>
            <a:ext cx="6078936" cy="25746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indent="-285750" algn="l" rtl="0" eaLnBrk="1" fontAlgn="auto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Advanced Product Design and </a:t>
            </a:r>
            <a:r>
              <a:rPr lang="it-IT" sz="1600" b="0" i="0" u="none" strike="noStrike" kern="1200" dirty="0" err="1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Optimization</a:t>
            </a: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</a:t>
            </a:r>
            <a:r>
              <a:rPr lang="it-IT" sz="1600" b="0" i="0" u="none" strike="noStrike" kern="1200" dirty="0" err="1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using</a:t>
            </a: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FEM</a:t>
            </a:r>
          </a:p>
          <a:p>
            <a:pPr marL="285750" marR="0" indent="-285750" algn="l" rtl="0" eaLnBrk="1" fontAlgn="auto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Cybersecurity and Digital Technology Deployment for Green </a:t>
            </a:r>
            <a:r>
              <a:rPr lang="it-IT" sz="1600" b="0" i="0" u="none" strike="noStrike" kern="1200" dirty="0" err="1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Transition</a:t>
            </a: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Smart </a:t>
            </a:r>
            <a:r>
              <a:rPr lang="it-IT" sz="1600" b="0" i="0" u="none" strike="noStrike" kern="1200" dirty="0" err="1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Maintenance</a:t>
            </a:r>
            <a:endParaRPr lang="it-IT" sz="1600" b="0" i="0" u="none" strike="noStrike" kern="1200" dirty="0">
              <a:solidFill>
                <a:srgbClr val="000000"/>
              </a:solidFill>
              <a:effectLst/>
              <a:latin typeface="Circe" panose="020B0604020202020204" charset="0"/>
              <a:ea typeface="ＭＳ Ｐゴシック" panose="020B0600070205080204" pitchFamily="34" charset="-128"/>
              <a:cs typeface="Circe" panose="020B0604020202020204" charset="0"/>
            </a:endParaRPr>
          </a:p>
          <a:p>
            <a:pPr marL="285750" marR="0" indent="-285750" algn="l" rtl="0" eaLnBrk="1" fontAlgn="auto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Digital Twin for HPC monitoring with Data Science techniques</a:t>
            </a:r>
          </a:p>
          <a:p>
            <a:pPr marL="285750" marR="0" indent="-285750" algn="l" rtl="0" eaLnBrk="1" fontAlgn="auto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Digital Twin, </a:t>
            </a:r>
            <a:r>
              <a:rPr lang="it-IT" sz="1600" b="0" i="0" u="none" strike="noStrike" kern="1200" dirty="0" err="1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integration</a:t>
            </a: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of GIS and BIM systems for the digital </a:t>
            </a:r>
            <a:r>
              <a:rPr lang="it-IT" sz="1600" b="0" i="0" u="none" strike="noStrike" kern="1200" dirty="0" err="1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transition</a:t>
            </a: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. The information </a:t>
            </a:r>
            <a:r>
              <a:rPr lang="it-IT" sz="1600" b="0" i="0" u="none" strike="noStrike" kern="1200" dirty="0" err="1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paradigm</a:t>
            </a: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in the </a:t>
            </a:r>
            <a:r>
              <a:rPr lang="it-IT" sz="1600" b="0" i="0" u="none" strike="noStrike" kern="1200" dirty="0" err="1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representation</a:t>
            </a: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and management of </a:t>
            </a:r>
            <a:r>
              <a:rPr lang="it-IT" sz="1600" b="0" i="0" u="none" strike="noStrike" kern="1200" dirty="0" err="1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architecture</a:t>
            </a: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and </a:t>
            </a:r>
            <a:r>
              <a:rPr lang="it-IT" sz="1600" b="0" i="0" u="none" strike="noStrike" kern="1200" dirty="0" err="1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territory</a:t>
            </a: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</a:t>
            </a:r>
          </a:p>
          <a:p>
            <a:pPr marL="285750" marR="0" indent="-285750" algn="l" rtl="0" eaLnBrk="1" fontAlgn="auto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b="0" i="0" u="none" strike="noStrike" kern="1200" dirty="0" err="1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Effective</a:t>
            </a: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Team Management </a:t>
            </a:r>
          </a:p>
          <a:p>
            <a:pPr marL="285750" marR="0" indent="-285750" algn="l" rtl="0" eaLnBrk="1" fontAlgn="auto" latinLnBrk="0" hangingPunct="1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b="0" i="0" u="none" strike="noStrike" kern="1200" dirty="0">
                <a:solidFill>
                  <a:srgbClr val="000000"/>
                </a:solidFill>
                <a:effectLst/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Engineering and Management of Industrial Companies</a:t>
            </a: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irce" panose="020B0604020202020204" charset="0"/>
                <a:cs typeface="Circe" panose="020B0604020202020204" charset="0"/>
              </a:rPr>
              <a:t>Innovative Technologies for Manufacturing Processes</a:t>
            </a: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Circe" panose="020B0604020202020204" charset="0"/>
                <a:cs typeface="Circe" panose="020B0604020202020204" charset="0"/>
              </a:rPr>
              <a:t>Philological Modeling – From archives to digital models: integrated technologies for documenting architecture</a:t>
            </a: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Smart </a:t>
            </a:r>
            <a:r>
              <a:rPr lang="it-IT" sz="1600" dirty="0" err="1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Maintenance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endParaRPr lang="it-IT" sz="1600" b="0" i="0" u="none" strike="noStrike" kern="1200" dirty="0">
              <a:solidFill>
                <a:srgbClr val="000000"/>
              </a:solidFill>
              <a:effectLst/>
              <a:latin typeface="Circe" panose="020B0604020202020204" charset="0"/>
              <a:ea typeface="ＭＳ Ｐゴシック" panose="020B0600070205080204" pitchFamily="34" charset="-128"/>
              <a:cs typeface="Circe" panose="020B0604020202020204" charset="0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C6A34397-CDC7-81D3-2EA3-3BBEDA117B12}"/>
              </a:ext>
            </a:extLst>
          </p:cNvPr>
          <p:cNvSpPr/>
          <p:nvPr/>
        </p:nvSpPr>
        <p:spPr>
          <a:xfrm>
            <a:off x="2420824" y="5261650"/>
            <a:ext cx="10354617" cy="1596349"/>
          </a:xfrm>
          <a:custGeom>
            <a:avLst/>
            <a:gdLst>
              <a:gd name="csX0" fmla="*/ 0 w 10354617"/>
              <a:gd name="csY0" fmla="*/ 0 h 1596349"/>
              <a:gd name="csX1" fmla="*/ 471710 w 10354617"/>
              <a:gd name="csY1" fmla="*/ 0 h 1596349"/>
              <a:gd name="csX2" fmla="*/ 1150513 w 10354617"/>
              <a:gd name="csY2" fmla="*/ 0 h 1596349"/>
              <a:gd name="csX3" fmla="*/ 1829316 w 10354617"/>
              <a:gd name="csY3" fmla="*/ 0 h 1596349"/>
              <a:gd name="csX4" fmla="*/ 2197480 w 10354617"/>
              <a:gd name="csY4" fmla="*/ 0 h 1596349"/>
              <a:gd name="csX5" fmla="*/ 2876282 w 10354617"/>
              <a:gd name="csY5" fmla="*/ 0 h 1596349"/>
              <a:gd name="csX6" fmla="*/ 3140900 w 10354617"/>
              <a:gd name="csY6" fmla="*/ 0 h 1596349"/>
              <a:gd name="csX7" fmla="*/ 3612611 w 10354617"/>
              <a:gd name="csY7" fmla="*/ 0 h 1596349"/>
              <a:gd name="csX8" fmla="*/ 4291413 w 10354617"/>
              <a:gd name="csY8" fmla="*/ 0 h 1596349"/>
              <a:gd name="csX9" fmla="*/ 5073762 w 10354617"/>
              <a:gd name="csY9" fmla="*/ 0 h 1596349"/>
              <a:gd name="csX10" fmla="*/ 5545473 w 10354617"/>
              <a:gd name="csY10" fmla="*/ 0 h 1596349"/>
              <a:gd name="csX11" fmla="*/ 6017183 w 10354617"/>
              <a:gd name="csY11" fmla="*/ 0 h 1596349"/>
              <a:gd name="csX12" fmla="*/ 6488893 w 10354617"/>
              <a:gd name="csY12" fmla="*/ 0 h 1596349"/>
              <a:gd name="csX13" fmla="*/ 7271242 w 10354617"/>
              <a:gd name="csY13" fmla="*/ 0 h 1596349"/>
              <a:gd name="csX14" fmla="*/ 8053591 w 10354617"/>
              <a:gd name="csY14" fmla="*/ 0 h 1596349"/>
              <a:gd name="csX15" fmla="*/ 8421755 w 10354617"/>
              <a:gd name="csY15" fmla="*/ 0 h 1596349"/>
              <a:gd name="csX16" fmla="*/ 8686373 w 10354617"/>
              <a:gd name="csY16" fmla="*/ 0 h 1596349"/>
              <a:gd name="csX17" fmla="*/ 8950991 w 10354617"/>
              <a:gd name="csY17" fmla="*/ 0 h 1596349"/>
              <a:gd name="csX18" fmla="*/ 9733340 w 10354617"/>
              <a:gd name="csY18" fmla="*/ 0 h 1596349"/>
              <a:gd name="csX19" fmla="*/ 10354617 w 10354617"/>
              <a:gd name="csY19" fmla="*/ 0 h 1596349"/>
              <a:gd name="csX20" fmla="*/ 10354617 w 10354617"/>
              <a:gd name="csY20" fmla="*/ 516153 h 1596349"/>
              <a:gd name="csX21" fmla="*/ 10354617 w 10354617"/>
              <a:gd name="csY21" fmla="*/ 1080196 h 1596349"/>
              <a:gd name="csX22" fmla="*/ 10354617 w 10354617"/>
              <a:gd name="csY22" fmla="*/ 1596349 h 1596349"/>
              <a:gd name="csX23" fmla="*/ 10089999 w 10354617"/>
              <a:gd name="csY23" fmla="*/ 1596349 h 1596349"/>
              <a:gd name="csX24" fmla="*/ 9307650 w 10354617"/>
              <a:gd name="csY24" fmla="*/ 1596349 h 1596349"/>
              <a:gd name="csX25" fmla="*/ 9043032 w 10354617"/>
              <a:gd name="csY25" fmla="*/ 1596349 h 1596349"/>
              <a:gd name="csX26" fmla="*/ 8674868 w 10354617"/>
              <a:gd name="csY26" fmla="*/ 1596349 h 1596349"/>
              <a:gd name="csX27" fmla="*/ 7996065 w 10354617"/>
              <a:gd name="csY27" fmla="*/ 1596349 h 1596349"/>
              <a:gd name="csX28" fmla="*/ 7213717 w 10354617"/>
              <a:gd name="csY28" fmla="*/ 1596349 h 1596349"/>
              <a:gd name="csX29" fmla="*/ 6949099 w 10354617"/>
              <a:gd name="csY29" fmla="*/ 1596349 h 1596349"/>
              <a:gd name="csX30" fmla="*/ 6373842 w 10354617"/>
              <a:gd name="csY30" fmla="*/ 1596349 h 1596349"/>
              <a:gd name="csX31" fmla="*/ 5695039 w 10354617"/>
              <a:gd name="csY31" fmla="*/ 1596349 h 1596349"/>
              <a:gd name="csX32" fmla="*/ 4912691 w 10354617"/>
              <a:gd name="csY32" fmla="*/ 1596349 h 1596349"/>
              <a:gd name="csX33" fmla="*/ 4130342 w 10354617"/>
              <a:gd name="csY33" fmla="*/ 1596349 h 1596349"/>
              <a:gd name="csX34" fmla="*/ 3347993 w 10354617"/>
              <a:gd name="csY34" fmla="*/ 1596349 h 1596349"/>
              <a:gd name="csX35" fmla="*/ 2876283 w 10354617"/>
              <a:gd name="csY35" fmla="*/ 1596349 h 1596349"/>
              <a:gd name="csX36" fmla="*/ 2197480 w 10354617"/>
              <a:gd name="csY36" fmla="*/ 1596349 h 1596349"/>
              <a:gd name="csX37" fmla="*/ 1622223 w 10354617"/>
              <a:gd name="csY37" fmla="*/ 1596349 h 1596349"/>
              <a:gd name="csX38" fmla="*/ 1046967 w 10354617"/>
              <a:gd name="csY38" fmla="*/ 1596349 h 1596349"/>
              <a:gd name="csX39" fmla="*/ 782349 w 10354617"/>
              <a:gd name="csY39" fmla="*/ 1596349 h 1596349"/>
              <a:gd name="csX40" fmla="*/ 517731 w 10354617"/>
              <a:gd name="csY40" fmla="*/ 1596349 h 1596349"/>
              <a:gd name="csX41" fmla="*/ 0 w 10354617"/>
              <a:gd name="csY41" fmla="*/ 1596349 h 1596349"/>
              <a:gd name="csX42" fmla="*/ 0 w 10354617"/>
              <a:gd name="csY42" fmla="*/ 1080196 h 1596349"/>
              <a:gd name="csX43" fmla="*/ 0 w 10354617"/>
              <a:gd name="csY43" fmla="*/ 580007 h 1596349"/>
              <a:gd name="csX44" fmla="*/ 0 w 10354617"/>
              <a:gd name="csY44" fmla="*/ 0 h 159634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  <a:cxn ang="0">
                <a:pos x="csX39" y="csY39"/>
              </a:cxn>
              <a:cxn ang="0">
                <a:pos x="csX40" y="csY40"/>
              </a:cxn>
              <a:cxn ang="0">
                <a:pos x="csX41" y="csY41"/>
              </a:cxn>
              <a:cxn ang="0">
                <a:pos x="csX42" y="csY42"/>
              </a:cxn>
              <a:cxn ang="0">
                <a:pos x="csX43" y="csY43"/>
              </a:cxn>
              <a:cxn ang="0">
                <a:pos x="csX44" y="csY44"/>
              </a:cxn>
            </a:cxnLst>
            <a:rect l="l" t="t" r="r" b="b"/>
            <a:pathLst>
              <a:path w="10354617" h="1596349" fill="none" extrusionOk="0">
                <a:moveTo>
                  <a:pt x="0" y="0"/>
                </a:moveTo>
                <a:cubicBezTo>
                  <a:pt x="223732" y="-4584"/>
                  <a:pt x="266564" y="20545"/>
                  <a:pt x="471710" y="0"/>
                </a:cubicBezTo>
                <a:cubicBezTo>
                  <a:pt x="676856" y="-20545"/>
                  <a:pt x="915766" y="17716"/>
                  <a:pt x="1150513" y="0"/>
                </a:cubicBezTo>
                <a:cubicBezTo>
                  <a:pt x="1385260" y="-17716"/>
                  <a:pt x="1573375" y="10615"/>
                  <a:pt x="1829316" y="0"/>
                </a:cubicBezTo>
                <a:cubicBezTo>
                  <a:pt x="2085257" y="-10615"/>
                  <a:pt x="2069155" y="40283"/>
                  <a:pt x="2197480" y="0"/>
                </a:cubicBezTo>
                <a:cubicBezTo>
                  <a:pt x="2325805" y="-40283"/>
                  <a:pt x="2703100" y="34275"/>
                  <a:pt x="2876282" y="0"/>
                </a:cubicBezTo>
                <a:cubicBezTo>
                  <a:pt x="3049464" y="-34275"/>
                  <a:pt x="3061661" y="2192"/>
                  <a:pt x="3140900" y="0"/>
                </a:cubicBezTo>
                <a:cubicBezTo>
                  <a:pt x="3220139" y="-2192"/>
                  <a:pt x="3427806" y="48502"/>
                  <a:pt x="3612611" y="0"/>
                </a:cubicBezTo>
                <a:cubicBezTo>
                  <a:pt x="3797416" y="-48502"/>
                  <a:pt x="4059280" y="44504"/>
                  <a:pt x="4291413" y="0"/>
                </a:cubicBezTo>
                <a:cubicBezTo>
                  <a:pt x="4523546" y="-44504"/>
                  <a:pt x="4880296" y="27504"/>
                  <a:pt x="5073762" y="0"/>
                </a:cubicBezTo>
                <a:cubicBezTo>
                  <a:pt x="5267228" y="-27504"/>
                  <a:pt x="5361906" y="26439"/>
                  <a:pt x="5545473" y="0"/>
                </a:cubicBezTo>
                <a:cubicBezTo>
                  <a:pt x="5729040" y="-26439"/>
                  <a:pt x="5791233" y="11491"/>
                  <a:pt x="6017183" y="0"/>
                </a:cubicBezTo>
                <a:cubicBezTo>
                  <a:pt x="6243133" y="-11491"/>
                  <a:pt x="6328046" y="290"/>
                  <a:pt x="6488893" y="0"/>
                </a:cubicBezTo>
                <a:cubicBezTo>
                  <a:pt x="6649740" y="-290"/>
                  <a:pt x="7026477" y="56190"/>
                  <a:pt x="7271242" y="0"/>
                </a:cubicBezTo>
                <a:cubicBezTo>
                  <a:pt x="7516007" y="-56190"/>
                  <a:pt x="7889275" y="49690"/>
                  <a:pt x="8053591" y="0"/>
                </a:cubicBezTo>
                <a:cubicBezTo>
                  <a:pt x="8217907" y="-49690"/>
                  <a:pt x="8295912" y="5527"/>
                  <a:pt x="8421755" y="0"/>
                </a:cubicBezTo>
                <a:cubicBezTo>
                  <a:pt x="8547598" y="-5527"/>
                  <a:pt x="8594754" y="13136"/>
                  <a:pt x="8686373" y="0"/>
                </a:cubicBezTo>
                <a:cubicBezTo>
                  <a:pt x="8777992" y="-13136"/>
                  <a:pt x="8853583" y="27552"/>
                  <a:pt x="8950991" y="0"/>
                </a:cubicBezTo>
                <a:cubicBezTo>
                  <a:pt x="9048399" y="-27552"/>
                  <a:pt x="9575519" y="60490"/>
                  <a:pt x="9733340" y="0"/>
                </a:cubicBezTo>
                <a:cubicBezTo>
                  <a:pt x="9891161" y="-60490"/>
                  <a:pt x="10183771" y="54760"/>
                  <a:pt x="10354617" y="0"/>
                </a:cubicBezTo>
                <a:cubicBezTo>
                  <a:pt x="10416148" y="142044"/>
                  <a:pt x="10300177" y="376643"/>
                  <a:pt x="10354617" y="516153"/>
                </a:cubicBezTo>
                <a:cubicBezTo>
                  <a:pt x="10409057" y="655663"/>
                  <a:pt x="10328522" y="812998"/>
                  <a:pt x="10354617" y="1080196"/>
                </a:cubicBezTo>
                <a:cubicBezTo>
                  <a:pt x="10380712" y="1347394"/>
                  <a:pt x="10333052" y="1440405"/>
                  <a:pt x="10354617" y="1596349"/>
                </a:cubicBezTo>
                <a:cubicBezTo>
                  <a:pt x="10288890" y="1615908"/>
                  <a:pt x="10161326" y="1571354"/>
                  <a:pt x="10089999" y="1596349"/>
                </a:cubicBezTo>
                <a:cubicBezTo>
                  <a:pt x="10018672" y="1621344"/>
                  <a:pt x="9669460" y="1509545"/>
                  <a:pt x="9307650" y="1596349"/>
                </a:cubicBezTo>
                <a:cubicBezTo>
                  <a:pt x="8945840" y="1683153"/>
                  <a:pt x="9148573" y="1593100"/>
                  <a:pt x="9043032" y="1596349"/>
                </a:cubicBezTo>
                <a:cubicBezTo>
                  <a:pt x="8937491" y="1599598"/>
                  <a:pt x="8781895" y="1554879"/>
                  <a:pt x="8674868" y="1596349"/>
                </a:cubicBezTo>
                <a:cubicBezTo>
                  <a:pt x="8567841" y="1637819"/>
                  <a:pt x="8300289" y="1547824"/>
                  <a:pt x="7996065" y="1596349"/>
                </a:cubicBezTo>
                <a:cubicBezTo>
                  <a:pt x="7691841" y="1644874"/>
                  <a:pt x="7427478" y="1556176"/>
                  <a:pt x="7213717" y="1596349"/>
                </a:cubicBezTo>
                <a:cubicBezTo>
                  <a:pt x="6999956" y="1636522"/>
                  <a:pt x="7050570" y="1581740"/>
                  <a:pt x="6949099" y="1596349"/>
                </a:cubicBezTo>
                <a:cubicBezTo>
                  <a:pt x="6847628" y="1610958"/>
                  <a:pt x="6623336" y="1548684"/>
                  <a:pt x="6373842" y="1596349"/>
                </a:cubicBezTo>
                <a:cubicBezTo>
                  <a:pt x="6124348" y="1644014"/>
                  <a:pt x="5971425" y="1529088"/>
                  <a:pt x="5695039" y="1596349"/>
                </a:cubicBezTo>
                <a:cubicBezTo>
                  <a:pt x="5418653" y="1663610"/>
                  <a:pt x="5114127" y="1522000"/>
                  <a:pt x="4912691" y="1596349"/>
                </a:cubicBezTo>
                <a:cubicBezTo>
                  <a:pt x="4711255" y="1670698"/>
                  <a:pt x="4421403" y="1512899"/>
                  <a:pt x="4130342" y="1596349"/>
                </a:cubicBezTo>
                <a:cubicBezTo>
                  <a:pt x="3839281" y="1679799"/>
                  <a:pt x="3506184" y="1557566"/>
                  <a:pt x="3347993" y="1596349"/>
                </a:cubicBezTo>
                <a:cubicBezTo>
                  <a:pt x="3189802" y="1635132"/>
                  <a:pt x="3011035" y="1541598"/>
                  <a:pt x="2876283" y="1596349"/>
                </a:cubicBezTo>
                <a:cubicBezTo>
                  <a:pt x="2741531" y="1651100"/>
                  <a:pt x="2489793" y="1518958"/>
                  <a:pt x="2197480" y="1596349"/>
                </a:cubicBezTo>
                <a:cubicBezTo>
                  <a:pt x="1905167" y="1673740"/>
                  <a:pt x="1817659" y="1584112"/>
                  <a:pt x="1622223" y="1596349"/>
                </a:cubicBezTo>
                <a:cubicBezTo>
                  <a:pt x="1426787" y="1608586"/>
                  <a:pt x="1198827" y="1545765"/>
                  <a:pt x="1046967" y="1596349"/>
                </a:cubicBezTo>
                <a:cubicBezTo>
                  <a:pt x="895107" y="1646933"/>
                  <a:pt x="904621" y="1574794"/>
                  <a:pt x="782349" y="1596349"/>
                </a:cubicBezTo>
                <a:cubicBezTo>
                  <a:pt x="660077" y="1617904"/>
                  <a:pt x="613253" y="1595184"/>
                  <a:pt x="517731" y="1596349"/>
                </a:cubicBezTo>
                <a:cubicBezTo>
                  <a:pt x="422209" y="1597514"/>
                  <a:pt x="215324" y="1546197"/>
                  <a:pt x="0" y="1596349"/>
                </a:cubicBezTo>
                <a:cubicBezTo>
                  <a:pt x="-19100" y="1353483"/>
                  <a:pt x="60831" y="1235201"/>
                  <a:pt x="0" y="1080196"/>
                </a:cubicBezTo>
                <a:cubicBezTo>
                  <a:pt x="-60831" y="925191"/>
                  <a:pt x="24629" y="766657"/>
                  <a:pt x="0" y="580007"/>
                </a:cubicBezTo>
                <a:cubicBezTo>
                  <a:pt x="-24629" y="393357"/>
                  <a:pt x="25812" y="151991"/>
                  <a:pt x="0" y="0"/>
                </a:cubicBezTo>
                <a:close/>
              </a:path>
              <a:path w="10354617" h="1596349" stroke="0" extrusionOk="0">
                <a:moveTo>
                  <a:pt x="0" y="0"/>
                </a:moveTo>
                <a:cubicBezTo>
                  <a:pt x="199124" y="-51078"/>
                  <a:pt x="350350" y="50517"/>
                  <a:pt x="575257" y="0"/>
                </a:cubicBezTo>
                <a:cubicBezTo>
                  <a:pt x="800164" y="-50517"/>
                  <a:pt x="1043355" y="28734"/>
                  <a:pt x="1357605" y="0"/>
                </a:cubicBezTo>
                <a:cubicBezTo>
                  <a:pt x="1671855" y="-28734"/>
                  <a:pt x="1765685" y="70481"/>
                  <a:pt x="2139954" y="0"/>
                </a:cubicBezTo>
                <a:cubicBezTo>
                  <a:pt x="2514223" y="-70481"/>
                  <a:pt x="2589420" y="22165"/>
                  <a:pt x="2818757" y="0"/>
                </a:cubicBezTo>
                <a:cubicBezTo>
                  <a:pt x="3048094" y="-22165"/>
                  <a:pt x="3071802" y="50917"/>
                  <a:pt x="3290467" y="0"/>
                </a:cubicBezTo>
                <a:cubicBezTo>
                  <a:pt x="3509132" y="-50917"/>
                  <a:pt x="3683539" y="54834"/>
                  <a:pt x="4072816" y="0"/>
                </a:cubicBezTo>
                <a:cubicBezTo>
                  <a:pt x="4462093" y="-54834"/>
                  <a:pt x="4474740" y="67839"/>
                  <a:pt x="4648073" y="0"/>
                </a:cubicBezTo>
                <a:cubicBezTo>
                  <a:pt x="4821406" y="-67839"/>
                  <a:pt x="4998103" y="51875"/>
                  <a:pt x="5223329" y="0"/>
                </a:cubicBezTo>
                <a:cubicBezTo>
                  <a:pt x="5448555" y="-51875"/>
                  <a:pt x="5513088" y="28313"/>
                  <a:pt x="5591493" y="0"/>
                </a:cubicBezTo>
                <a:cubicBezTo>
                  <a:pt x="5669898" y="-28313"/>
                  <a:pt x="5959760" y="44077"/>
                  <a:pt x="6166750" y="0"/>
                </a:cubicBezTo>
                <a:cubicBezTo>
                  <a:pt x="6373740" y="-44077"/>
                  <a:pt x="6395000" y="17118"/>
                  <a:pt x="6534914" y="0"/>
                </a:cubicBezTo>
                <a:cubicBezTo>
                  <a:pt x="6674828" y="-17118"/>
                  <a:pt x="6959431" y="13362"/>
                  <a:pt x="7110170" y="0"/>
                </a:cubicBezTo>
                <a:cubicBezTo>
                  <a:pt x="7260909" y="-13362"/>
                  <a:pt x="7308932" y="18769"/>
                  <a:pt x="7478335" y="0"/>
                </a:cubicBezTo>
                <a:cubicBezTo>
                  <a:pt x="7647738" y="-18769"/>
                  <a:pt x="7747926" y="32666"/>
                  <a:pt x="7950045" y="0"/>
                </a:cubicBezTo>
                <a:cubicBezTo>
                  <a:pt x="8152164" y="-32666"/>
                  <a:pt x="8101701" y="22847"/>
                  <a:pt x="8214663" y="0"/>
                </a:cubicBezTo>
                <a:cubicBezTo>
                  <a:pt x="8327625" y="-22847"/>
                  <a:pt x="8369387" y="3841"/>
                  <a:pt x="8479281" y="0"/>
                </a:cubicBezTo>
                <a:cubicBezTo>
                  <a:pt x="8589175" y="-3841"/>
                  <a:pt x="8924925" y="51543"/>
                  <a:pt x="9054537" y="0"/>
                </a:cubicBezTo>
                <a:cubicBezTo>
                  <a:pt x="9184149" y="-51543"/>
                  <a:pt x="9491493" y="59989"/>
                  <a:pt x="9733340" y="0"/>
                </a:cubicBezTo>
                <a:cubicBezTo>
                  <a:pt x="9975187" y="-59989"/>
                  <a:pt x="10102017" y="46252"/>
                  <a:pt x="10354617" y="0"/>
                </a:cubicBezTo>
                <a:cubicBezTo>
                  <a:pt x="10390057" y="178028"/>
                  <a:pt x="10353277" y="351031"/>
                  <a:pt x="10354617" y="532116"/>
                </a:cubicBezTo>
                <a:cubicBezTo>
                  <a:pt x="10355957" y="713201"/>
                  <a:pt x="10345970" y="825023"/>
                  <a:pt x="10354617" y="1016342"/>
                </a:cubicBezTo>
                <a:cubicBezTo>
                  <a:pt x="10363264" y="1207661"/>
                  <a:pt x="10343761" y="1474041"/>
                  <a:pt x="10354617" y="1596349"/>
                </a:cubicBezTo>
                <a:cubicBezTo>
                  <a:pt x="10145083" y="1652340"/>
                  <a:pt x="9986615" y="1572030"/>
                  <a:pt x="9882907" y="1596349"/>
                </a:cubicBezTo>
                <a:cubicBezTo>
                  <a:pt x="9779199" y="1620668"/>
                  <a:pt x="9575162" y="1537040"/>
                  <a:pt x="9307650" y="1596349"/>
                </a:cubicBezTo>
                <a:cubicBezTo>
                  <a:pt x="9040138" y="1655658"/>
                  <a:pt x="8984922" y="1560403"/>
                  <a:pt x="8835940" y="1596349"/>
                </a:cubicBezTo>
                <a:cubicBezTo>
                  <a:pt x="8686958" y="1632295"/>
                  <a:pt x="8599153" y="1588026"/>
                  <a:pt x="8467776" y="1596349"/>
                </a:cubicBezTo>
                <a:cubicBezTo>
                  <a:pt x="8336399" y="1604672"/>
                  <a:pt x="8122899" y="1581918"/>
                  <a:pt x="7892519" y="1596349"/>
                </a:cubicBezTo>
                <a:cubicBezTo>
                  <a:pt x="7662139" y="1610780"/>
                  <a:pt x="7484124" y="1558681"/>
                  <a:pt x="7213717" y="1596349"/>
                </a:cubicBezTo>
                <a:cubicBezTo>
                  <a:pt x="6943310" y="1634017"/>
                  <a:pt x="6884929" y="1580569"/>
                  <a:pt x="6742006" y="1596349"/>
                </a:cubicBezTo>
                <a:cubicBezTo>
                  <a:pt x="6599083" y="1612129"/>
                  <a:pt x="6280487" y="1503340"/>
                  <a:pt x="5959657" y="1596349"/>
                </a:cubicBezTo>
                <a:cubicBezTo>
                  <a:pt x="5638827" y="1689358"/>
                  <a:pt x="5570206" y="1536846"/>
                  <a:pt x="5384401" y="1596349"/>
                </a:cubicBezTo>
                <a:cubicBezTo>
                  <a:pt x="5198596" y="1655852"/>
                  <a:pt x="5186935" y="1574885"/>
                  <a:pt x="5119783" y="1596349"/>
                </a:cubicBezTo>
                <a:cubicBezTo>
                  <a:pt x="5052631" y="1617813"/>
                  <a:pt x="4830185" y="1559614"/>
                  <a:pt x="4751619" y="1596349"/>
                </a:cubicBezTo>
                <a:cubicBezTo>
                  <a:pt x="4673053" y="1633084"/>
                  <a:pt x="4164328" y="1508196"/>
                  <a:pt x="3969270" y="1596349"/>
                </a:cubicBezTo>
                <a:cubicBezTo>
                  <a:pt x="3774212" y="1684502"/>
                  <a:pt x="3801873" y="1591518"/>
                  <a:pt x="3704652" y="1596349"/>
                </a:cubicBezTo>
                <a:cubicBezTo>
                  <a:pt x="3607431" y="1601180"/>
                  <a:pt x="3192087" y="1561530"/>
                  <a:pt x="3025849" y="1596349"/>
                </a:cubicBezTo>
                <a:cubicBezTo>
                  <a:pt x="2859611" y="1631168"/>
                  <a:pt x="2620835" y="1550648"/>
                  <a:pt x="2243500" y="1596349"/>
                </a:cubicBezTo>
                <a:cubicBezTo>
                  <a:pt x="1866165" y="1642050"/>
                  <a:pt x="1860892" y="1539742"/>
                  <a:pt x="1668244" y="1596349"/>
                </a:cubicBezTo>
                <a:cubicBezTo>
                  <a:pt x="1475596" y="1652956"/>
                  <a:pt x="1272514" y="1579909"/>
                  <a:pt x="989441" y="1596349"/>
                </a:cubicBezTo>
                <a:cubicBezTo>
                  <a:pt x="706368" y="1612789"/>
                  <a:pt x="424009" y="1533741"/>
                  <a:pt x="0" y="1596349"/>
                </a:cubicBezTo>
                <a:cubicBezTo>
                  <a:pt x="-62373" y="1397394"/>
                  <a:pt x="669" y="1259329"/>
                  <a:pt x="0" y="1048269"/>
                </a:cubicBezTo>
                <a:cubicBezTo>
                  <a:pt x="-669" y="837209"/>
                  <a:pt x="25566" y="757671"/>
                  <a:pt x="0" y="548080"/>
                </a:cubicBezTo>
                <a:cubicBezTo>
                  <a:pt x="-25566" y="338489"/>
                  <a:pt x="37293" y="261329"/>
                  <a:pt x="0" y="0"/>
                </a:cubicBezTo>
                <a:close/>
              </a:path>
            </a:pathLst>
          </a:custGeom>
          <a:solidFill>
            <a:srgbClr val="4472C4">
              <a:alpha val="10000"/>
            </a:srgbClr>
          </a:solidFill>
          <a:ln>
            <a:noFill/>
            <a:extLst>
              <a:ext uri="{C807C97D-BFC1-408E-A445-0C87EB9F89A2}">
                <ask:lineSketchStyleProps xmlns:ask="http://schemas.microsoft.com/office/drawing/2018/sketchyshapes" sd="3721034383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C909D694-AB5C-028A-1C23-A18B720C4063}"/>
              </a:ext>
            </a:extLst>
          </p:cNvPr>
          <p:cNvSpPr/>
          <p:nvPr/>
        </p:nvSpPr>
        <p:spPr>
          <a:xfrm>
            <a:off x="6683589" y="1772666"/>
            <a:ext cx="5002523" cy="2821105"/>
          </a:xfrm>
          <a:custGeom>
            <a:avLst/>
            <a:gdLst>
              <a:gd name="csX0" fmla="*/ 0 w 5002523"/>
              <a:gd name="csY0" fmla="*/ 0 h 2821105"/>
              <a:gd name="csX1" fmla="*/ 455785 w 5002523"/>
              <a:gd name="csY1" fmla="*/ 0 h 2821105"/>
              <a:gd name="csX2" fmla="*/ 911571 w 5002523"/>
              <a:gd name="csY2" fmla="*/ 0 h 2821105"/>
              <a:gd name="csX3" fmla="*/ 1317331 w 5002523"/>
              <a:gd name="csY3" fmla="*/ 0 h 2821105"/>
              <a:gd name="csX4" fmla="*/ 1823142 w 5002523"/>
              <a:gd name="csY4" fmla="*/ 0 h 2821105"/>
              <a:gd name="csX5" fmla="*/ 2479028 w 5002523"/>
              <a:gd name="csY5" fmla="*/ 0 h 2821105"/>
              <a:gd name="csX6" fmla="*/ 2984839 w 5002523"/>
              <a:gd name="csY6" fmla="*/ 0 h 2821105"/>
              <a:gd name="csX7" fmla="*/ 3640725 w 5002523"/>
              <a:gd name="csY7" fmla="*/ 0 h 2821105"/>
              <a:gd name="csX8" fmla="*/ 4296611 w 5002523"/>
              <a:gd name="csY8" fmla="*/ 0 h 2821105"/>
              <a:gd name="csX9" fmla="*/ 5002523 w 5002523"/>
              <a:gd name="csY9" fmla="*/ 0 h 2821105"/>
              <a:gd name="csX10" fmla="*/ 5002523 w 5002523"/>
              <a:gd name="csY10" fmla="*/ 479588 h 2821105"/>
              <a:gd name="csX11" fmla="*/ 5002523 w 5002523"/>
              <a:gd name="csY11" fmla="*/ 1100231 h 2821105"/>
              <a:gd name="csX12" fmla="*/ 5002523 w 5002523"/>
              <a:gd name="csY12" fmla="*/ 1692663 h 2821105"/>
              <a:gd name="csX13" fmla="*/ 5002523 w 5002523"/>
              <a:gd name="csY13" fmla="*/ 2256884 h 2821105"/>
              <a:gd name="csX14" fmla="*/ 5002523 w 5002523"/>
              <a:gd name="csY14" fmla="*/ 2821105 h 2821105"/>
              <a:gd name="csX15" fmla="*/ 4396662 w 5002523"/>
              <a:gd name="csY15" fmla="*/ 2821105 h 2821105"/>
              <a:gd name="csX16" fmla="*/ 3940876 w 5002523"/>
              <a:gd name="csY16" fmla="*/ 2821105 h 2821105"/>
              <a:gd name="csX17" fmla="*/ 3284990 w 5002523"/>
              <a:gd name="csY17" fmla="*/ 2821105 h 2821105"/>
              <a:gd name="csX18" fmla="*/ 2729154 w 5002523"/>
              <a:gd name="csY18" fmla="*/ 2821105 h 2821105"/>
              <a:gd name="csX19" fmla="*/ 2273369 w 5002523"/>
              <a:gd name="csY19" fmla="*/ 2821105 h 2821105"/>
              <a:gd name="csX20" fmla="*/ 1767558 w 5002523"/>
              <a:gd name="csY20" fmla="*/ 2821105 h 2821105"/>
              <a:gd name="csX21" fmla="*/ 1161697 w 5002523"/>
              <a:gd name="csY21" fmla="*/ 2821105 h 2821105"/>
              <a:gd name="csX22" fmla="*/ 555836 w 5002523"/>
              <a:gd name="csY22" fmla="*/ 2821105 h 2821105"/>
              <a:gd name="csX23" fmla="*/ 0 w 5002523"/>
              <a:gd name="csY23" fmla="*/ 2821105 h 2821105"/>
              <a:gd name="csX24" fmla="*/ 0 w 5002523"/>
              <a:gd name="csY24" fmla="*/ 2200462 h 2821105"/>
              <a:gd name="csX25" fmla="*/ 0 w 5002523"/>
              <a:gd name="csY25" fmla="*/ 1664452 h 2821105"/>
              <a:gd name="csX26" fmla="*/ 0 w 5002523"/>
              <a:gd name="csY26" fmla="*/ 1128442 h 2821105"/>
              <a:gd name="csX27" fmla="*/ 0 w 5002523"/>
              <a:gd name="csY27" fmla="*/ 507799 h 2821105"/>
              <a:gd name="csX28" fmla="*/ 0 w 5002523"/>
              <a:gd name="csY28" fmla="*/ 0 h 282110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</a:cxnLst>
            <a:rect l="l" t="t" r="r" b="b"/>
            <a:pathLst>
              <a:path w="5002523" h="2821105" fill="none" extrusionOk="0">
                <a:moveTo>
                  <a:pt x="0" y="0"/>
                </a:moveTo>
                <a:cubicBezTo>
                  <a:pt x="172482" y="-54668"/>
                  <a:pt x="303836" y="35577"/>
                  <a:pt x="455785" y="0"/>
                </a:cubicBezTo>
                <a:cubicBezTo>
                  <a:pt x="607734" y="-35577"/>
                  <a:pt x="792430" y="49946"/>
                  <a:pt x="911571" y="0"/>
                </a:cubicBezTo>
                <a:cubicBezTo>
                  <a:pt x="1030712" y="-49946"/>
                  <a:pt x="1115382" y="26040"/>
                  <a:pt x="1317331" y="0"/>
                </a:cubicBezTo>
                <a:cubicBezTo>
                  <a:pt x="1519280" y="-26040"/>
                  <a:pt x="1664019" y="34224"/>
                  <a:pt x="1823142" y="0"/>
                </a:cubicBezTo>
                <a:cubicBezTo>
                  <a:pt x="1982265" y="-34224"/>
                  <a:pt x="2328650" y="61696"/>
                  <a:pt x="2479028" y="0"/>
                </a:cubicBezTo>
                <a:cubicBezTo>
                  <a:pt x="2629406" y="-61696"/>
                  <a:pt x="2755455" y="15698"/>
                  <a:pt x="2984839" y="0"/>
                </a:cubicBezTo>
                <a:cubicBezTo>
                  <a:pt x="3214223" y="-15698"/>
                  <a:pt x="3350487" y="27075"/>
                  <a:pt x="3640725" y="0"/>
                </a:cubicBezTo>
                <a:cubicBezTo>
                  <a:pt x="3930963" y="-27075"/>
                  <a:pt x="4076796" y="49676"/>
                  <a:pt x="4296611" y="0"/>
                </a:cubicBezTo>
                <a:cubicBezTo>
                  <a:pt x="4516426" y="-49676"/>
                  <a:pt x="4719660" y="40724"/>
                  <a:pt x="5002523" y="0"/>
                </a:cubicBezTo>
                <a:cubicBezTo>
                  <a:pt x="5014129" y="128732"/>
                  <a:pt x="5000614" y="349574"/>
                  <a:pt x="5002523" y="479588"/>
                </a:cubicBezTo>
                <a:cubicBezTo>
                  <a:pt x="5004432" y="609602"/>
                  <a:pt x="4992918" y="885442"/>
                  <a:pt x="5002523" y="1100231"/>
                </a:cubicBezTo>
                <a:cubicBezTo>
                  <a:pt x="5012128" y="1315020"/>
                  <a:pt x="4955370" y="1483789"/>
                  <a:pt x="5002523" y="1692663"/>
                </a:cubicBezTo>
                <a:cubicBezTo>
                  <a:pt x="5049676" y="1901537"/>
                  <a:pt x="4977769" y="2083983"/>
                  <a:pt x="5002523" y="2256884"/>
                </a:cubicBezTo>
                <a:cubicBezTo>
                  <a:pt x="5027277" y="2429785"/>
                  <a:pt x="4940418" y="2597699"/>
                  <a:pt x="5002523" y="2821105"/>
                </a:cubicBezTo>
                <a:cubicBezTo>
                  <a:pt x="4816062" y="2870688"/>
                  <a:pt x="4564766" y="2790061"/>
                  <a:pt x="4396662" y="2821105"/>
                </a:cubicBezTo>
                <a:cubicBezTo>
                  <a:pt x="4228558" y="2852149"/>
                  <a:pt x="4167205" y="2800998"/>
                  <a:pt x="3940876" y="2821105"/>
                </a:cubicBezTo>
                <a:cubicBezTo>
                  <a:pt x="3714547" y="2841212"/>
                  <a:pt x="3470538" y="2817762"/>
                  <a:pt x="3284990" y="2821105"/>
                </a:cubicBezTo>
                <a:cubicBezTo>
                  <a:pt x="3099442" y="2824448"/>
                  <a:pt x="2996446" y="2804088"/>
                  <a:pt x="2729154" y="2821105"/>
                </a:cubicBezTo>
                <a:cubicBezTo>
                  <a:pt x="2461862" y="2838122"/>
                  <a:pt x="2496470" y="2787544"/>
                  <a:pt x="2273369" y="2821105"/>
                </a:cubicBezTo>
                <a:cubicBezTo>
                  <a:pt x="2050268" y="2854666"/>
                  <a:pt x="1912949" y="2770035"/>
                  <a:pt x="1767558" y="2821105"/>
                </a:cubicBezTo>
                <a:cubicBezTo>
                  <a:pt x="1622167" y="2872175"/>
                  <a:pt x="1321621" y="2770498"/>
                  <a:pt x="1161697" y="2821105"/>
                </a:cubicBezTo>
                <a:cubicBezTo>
                  <a:pt x="1001773" y="2871712"/>
                  <a:pt x="822703" y="2805200"/>
                  <a:pt x="555836" y="2821105"/>
                </a:cubicBezTo>
                <a:cubicBezTo>
                  <a:pt x="288969" y="2837010"/>
                  <a:pt x="242397" y="2779794"/>
                  <a:pt x="0" y="2821105"/>
                </a:cubicBezTo>
                <a:cubicBezTo>
                  <a:pt x="-63689" y="2575062"/>
                  <a:pt x="25339" y="2489804"/>
                  <a:pt x="0" y="2200462"/>
                </a:cubicBezTo>
                <a:cubicBezTo>
                  <a:pt x="-25339" y="1911120"/>
                  <a:pt x="42522" y="1899268"/>
                  <a:pt x="0" y="1664452"/>
                </a:cubicBezTo>
                <a:cubicBezTo>
                  <a:pt x="-42522" y="1429636"/>
                  <a:pt x="63464" y="1240877"/>
                  <a:pt x="0" y="1128442"/>
                </a:cubicBezTo>
                <a:cubicBezTo>
                  <a:pt x="-63464" y="1016007"/>
                  <a:pt x="29971" y="689686"/>
                  <a:pt x="0" y="507799"/>
                </a:cubicBezTo>
                <a:cubicBezTo>
                  <a:pt x="-29971" y="325912"/>
                  <a:pt x="34969" y="184131"/>
                  <a:pt x="0" y="0"/>
                </a:cubicBezTo>
                <a:close/>
              </a:path>
              <a:path w="5002523" h="2821105" stroke="0" extrusionOk="0">
                <a:moveTo>
                  <a:pt x="0" y="0"/>
                </a:moveTo>
                <a:cubicBezTo>
                  <a:pt x="239464" y="-47994"/>
                  <a:pt x="379023" y="42755"/>
                  <a:pt x="555836" y="0"/>
                </a:cubicBezTo>
                <a:cubicBezTo>
                  <a:pt x="732649" y="-42755"/>
                  <a:pt x="907965" y="66939"/>
                  <a:pt x="1211722" y="0"/>
                </a:cubicBezTo>
                <a:cubicBezTo>
                  <a:pt x="1515479" y="-66939"/>
                  <a:pt x="1719778" y="47490"/>
                  <a:pt x="1867609" y="0"/>
                </a:cubicBezTo>
                <a:cubicBezTo>
                  <a:pt x="2015440" y="-47490"/>
                  <a:pt x="2284366" y="40651"/>
                  <a:pt x="2473470" y="0"/>
                </a:cubicBezTo>
                <a:cubicBezTo>
                  <a:pt x="2662574" y="-40651"/>
                  <a:pt x="2776833" y="13633"/>
                  <a:pt x="2979280" y="0"/>
                </a:cubicBezTo>
                <a:cubicBezTo>
                  <a:pt x="3181727" y="-13633"/>
                  <a:pt x="3377168" y="21064"/>
                  <a:pt x="3635167" y="0"/>
                </a:cubicBezTo>
                <a:cubicBezTo>
                  <a:pt x="3893166" y="-21064"/>
                  <a:pt x="3973094" y="59385"/>
                  <a:pt x="4191003" y="0"/>
                </a:cubicBezTo>
                <a:cubicBezTo>
                  <a:pt x="4408912" y="-59385"/>
                  <a:pt x="4627894" y="72464"/>
                  <a:pt x="5002523" y="0"/>
                </a:cubicBezTo>
                <a:cubicBezTo>
                  <a:pt x="5049814" y="116690"/>
                  <a:pt x="4981590" y="282110"/>
                  <a:pt x="5002523" y="507799"/>
                </a:cubicBezTo>
                <a:cubicBezTo>
                  <a:pt x="5023456" y="733488"/>
                  <a:pt x="4938973" y="976005"/>
                  <a:pt x="5002523" y="1100231"/>
                </a:cubicBezTo>
                <a:cubicBezTo>
                  <a:pt x="5066073" y="1224457"/>
                  <a:pt x="4970737" y="1423020"/>
                  <a:pt x="5002523" y="1579819"/>
                </a:cubicBezTo>
                <a:cubicBezTo>
                  <a:pt x="5034309" y="1736618"/>
                  <a:pt x="4981317" y="1986793"/>
                  <a:pt x="5002523" y="2115829"/>
                </a:cubicBezTo>
                <a:cubicBezTo>
                  <a:pt x="5023729" y="2244865"/>
                  <a:pt x="4936719" y="2485668"/>
                  <a:pt x="5002523" y="2821105"/>
                </a:cubicBezTo>
                <a:cubicBezTo>
                  <a:pt x="4809942" y="2854239"/>
                  <a:pt x="4525114" y="2756817"/>
                  <a:pt x="4396662" y="2821105"/>
                </a:cubicBezTo>
                <a:cubicBezTo>
                  <a:pt x="4268210" y="2885393"/>
                  <a:pt x="4018332" y="2810890"/>
                  <a:pt x="3790801" y="2821105"/>
                </a:cubicBezTo>
                <a:cubicBezTo>
                  <a:pt x="3563270" y="2831320"/>
                  <a:pt x="3575644" y="2805833"/>
                  <a:pt x="3385041" y="2821105"/>
                </a:cubicBezTo>
                <a:cubicBezTo>
                  <a:pt x="3194438" y="2836377"/>
                  <a:pt x="3123912" y="2784850"/>
                  <a:pt x="2929255" y="2821105"/>
                </a:cubicBezTo>
                <a:cubicBezTo>
                  <a:pt x="2734598" y="2857360"/>
                  <a:pt x="2571084" y="2781598"/>
                  <a:pt x="2323394" y="2821105"/>
                </a:cubicBezTo>
                <a:cubicBezTo>
                  <a:pt x="2075704" y="2860612"/>
                  <a:pt x="1925937" y="2793220"/>
                  <a:pt x="1767558" y="2821105"/>
                </a:cubicBezTo>
                <a:cubicBezTo>
                  <a:pt x="1609179" y="2848990"/>
                  <a:pt x="1447858" y="2791931"/>
                  <a:pt x="1311773" y="2821105"/>
                </a:cubicBezTo>
                <a:cubicBezTo>
                  <a:pt x="1175688" y="2850279"/>
                  <a:pt x="999550" y="2765387"/>
                  <a:pt x="755937" y="2821105"/>
                </a:cubicBezTo>
                <a:cubicBezTo>
                  <a:pt x="512324" y="2876823"/>
                  <a:pt x="335293" y="2734835"/>
                  <a:pt x="0" y="2821105"/>
                </a:cubicBezTo>
                <a:cubicBezTo>
                  <a:pt x="-18244" y="2672762"/>
                  <a:pt x="6416" y="2401781"/>
                  <a:pt x="0" y="2285095"/>
                </a:cubicBezTo>
                <a:cubicBezTo>
                  <a:pt x="-6416" y="2168409"/>
                  <a:pt x="1273" y="1834778"/>
                  <a:pt x="0" y="1664452"/>
                </a:cubicBezTo>
                <a:cubicBezTo>
                  <a:pt x="-1273" y="1494126"/>
                  <a:pt x="33165" y="1300752"/>
                  <a:pt x="0" y="1072020"/>
                </a:cubicBezTo>
                <a:cubicBezTo>
                  <a:pt x="-33165" y="843288"/>
                  <a:pt x="51358" y="750740"/>
                  <a:pt x="0" y="536010"/>
                </a:cubicBezTo>
                <a:cubicBezTo>
                  <a:pt x="-51358" y="321280"/>
                  <a:pt x="49740" y="218823"/>
                  <a:pt x="0" y="0"/>
                </a:cubicBezTo>
                <a:close/>
              </a:path>
            </a:pathLst>
          </a:custGeom>
          <a:solidFill>
            <a:srgbClr val="4472C4">
              <a:alpha val="10000"/>
            </a:srgbClr>
          </a:solidFill>
          <a:ln>
            <a:noFill/>
            <a:extLst>
              <a:ext uri="{C807C97D-BFC1-408E-A445-0C87EB9F89A2}">
                <ask:lineSketchStyleProps xmlns:ask="http://schemas.microsoft.com/office/drawing/2018/sketchyshapes" sd="3721034383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D073B27A-170E-B1A1-9C6A-7237002D8D64}"/>
              </a:ext>
            </a:extLst>
          </p:cNvPr>
          <p:cNvSpPr txBox="1">
            <a:spLocks/>
          </p:cNvSpPr>
          <p:nvPr/>
        </p:nvSpPr>
        <p:spPr>
          <a:xfrm>
            <a:off x="6657724" y="5326040"/>
            <a:ext cx="4769873" cy="14205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Digital Twin </a:t>
            </a:r>
            <a:r>
              <a:rPr lang="it-IT" sz="1600" dirty="0" err="1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Aim</a:t>
            </a: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 and Solutions: an </a:t>
            </a:r>
            <a:r>
              <a:rPr lang="it-IT" sz="1600" dirty="0" err="1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Introduction</a:t>
            </a: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 </a:t>
            </a: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 err="1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Sustainable</a:t>
            </a: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 </a:t>
            </a:r>
            <a:r>
              <a:rPr lang="it-IT" sz="1600" dirty="0" err="1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Materials</a:t>
            </a: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: the </a:t>
            </a:r>
            <a:r>
              <a:rPr lang="it-IT" sz="1600" dirty="0" err="1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role</a:t>
            </a: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 of  </a:t>
            </a:r>
            <a:r>
              <a:rPr lang="it-IT" sz="1600" dirty="0" err="1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Circular</a:t>
            </a: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 Economy and Critical Sources</a:t>
            </a: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Use of Wood and Extension of </a:t>
            </a:r>
            <a:r>
              <a:rPr lang="it-IT" sz="1600" dirty="0" err="1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Useful</a:t>
            </a: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            Life </a:t>
            </a:r>
            <a:r>
              <a:rPr lang="it-IT" sz="1600" dirty="0" err="1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through</a:t>
            </a: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 Low </a:t>
            </a:r>
            <a:r>
              <a:rPr lang="it-IT" sz="1600" dirty="0" err="1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Environmental</a:t>
            </a: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 Impact </a:t>
            </a:r>
            <a:r>
              <a:rPr lang="it-IT" sz="1600" dirty="0" err="1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Methodologies</a:t>
            </a: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28" name="Sottotitolo 2">
            <a:extLst>
              <a:ext uri="{FF2B5EF4-FFF2-40B4-BE49-F238E27FC236}">
                <a16:creationId xmlns:a16="http://schemas.microsoft.com/office/drawing/2014/main" id="{08789BCC-FEBC-667E-0754-867CB7BABE67}"/>
              </a:ext>
            </a:extLst>
          </p:cNvPr>
          <p:cNvSpPr txBox="1">
            <a:spLocks/>
          </p:cNvSpPr>
          <p:nvPr/>
        </p:nvSpPr>
        <p:spPr>
          <a:xfrm>
            <a:off x="2505296" y="5719518"/>
            <a:ext cx="3403805" cy="11270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Digital Twin for Energy and Production Management</a:t>
            </a:r>
            <a:endParaRPr lang="it-IT" sz="1600" dirty="0">
              <a:solidFill>
                <a:srgbClr val="000000"/>
              </a:solidFill>
              <a:latin typeface="Circe" panose="020B0502020203020203" pitchFamily="34" charset="0"/>
              <a:ea typeface="ＭＳ Ｐゴシック" panose="020B0600070205080204" pitchFamily="34" charset="-128"/>
            </a:endParaRP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Risk-based sustainable regeneration of industrial sites </a:t>
            </a:r>
            <a:endParaRPr lang="it-IT" sz="1600" dirty="0">
              <a:solidFill>
                <a:srgbClr val="000000"/>
              </a:solidFill>
              <a:latin typeface="Circe" panose="020B0502020203020203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9" name="Sottotitolo 2">
            <a:extLst>
              <a:ext uri="{FF2B5EF4-FFF2-40B4-BE49-F238E27FC236}">
                <a16:creationId xmlns:a16="http://schemas.microsoft.com/office/drawing/2014/main" id="{F17DD2FE-8180-7C20-5E48-DACE13C2A18A}"/>
              </a:ext>
            </a:extLst>
          </p:cNvPr>
          <p:cNvSpPr txBox="1">
            <a:spLocks/>
          </p:cNvSpPr>
          <p:nvPr/>
        </p:nvSpPr>
        <p:spPr>
          <a:xfrm>
            <a:off x="6657724" y="1907534"/>
            <a:ext cx="4949108" cy="22081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0000"/>
                </a:solidFill>
                <a:latin typeface="Circe" panose="020B0502020203020203" pitchFamily="34" charset="0"/>
                <a:ea typeface="ＭＳ Ｐゴシック" panose="020B0600070205080204" pitchFamily="34" charset="-128"/>
              </a:rPr>
              <a:t>3D 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Printing for Industrial and </a:t>
            </a:r>
            <a:r>
              <a:rPr lang="it-IT" sz="1600" dirty="0" err="1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Biomedical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Applications </a:t>
            </a:r>
          </a:p>
          <a:p>
            <a:pPr marL="285750" indent="-285750" algn="l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latin typeface="Circe" panose="020B0604020202020204" charset="0"/>
                <a:cs typeface="Circe" panose="020B0604020202020204" charset="0"/>
              </a:rPr>
              <a:t>Digital Health Technologies</a:t>
            </a:r>
            <a:endParaRPr lang="it-IT" sz="1600" dirty="0">
              <a:solidFill>
                <a:srgbClr val="000000"/>
              </a:solidFill>
              <a:latin typeface="Circe" panose="020B0604020202020204" charset="0"/>
              <a:ea typeface="ＭＳ Ｐゴシック" panose="020B0600070205080204" pitchFamily="34" charset="-128"/>
              <a:cs typeface="Circe" panose="020B0604020202020204" charset="0"/>
            </a:endParaRPr>
          </a:p>
          <a:p>
            <a:pPr marL="285750" indent="-285750" algn="l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Digital Twin for Biomedicine and </a:t>
            </a:r>
            <a:r>
              <a:rPr lang="it-IT" sz="1600" dirty="0" err="1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Biopharma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</a:t>
            </a:r>
          </a:p>
          <a:p>
            <a:pPr marL="285750" indent="-285750" algn="l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Technology Transfer in Life Sciences  </a:t>
            </a:r>
          </a:p>
          <a:p>
            <a:pPr marL="285750" indent="-285750" algn="l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The Development of Advanced Therapies: </a:t>
            </a:r>
            <a:r>
              <a:rPr lang="it-IT" sz="1600" dirty="0" err="1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critical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</a:t>
            </a:r>
            <a:r>
              <a:rPr lang="it-IT" sz="1600" dirty="0" err="1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issues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and tools to support the clinical </a:t>
            </a:r>
            <a:r>
              <a:rPr lang="it-IT" sz="1600" dirty="0" err="1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path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</a:t>
            </a:r>
          </a:p>
          <a:p>
            <a:pPr marL="285750" indent="-285750" algn="l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The Development of Advanced Therapies: </a:t>
            </a:r>
            <a:r>
              <a:rPr lang="it-IT" sz="1600" dirty="0" err="1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regulatory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</a:t>
            </a:r>
            <a:r>
              <a:rPr lang="it-IT" sz="1600" dirty="0" err="1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requirements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and </a:t>
            </a:r>
            <a:r>
              <a:rPr lang="it-IT" sz="1600" dirty="0" err="1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practical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</a:t>
            </a:r>
            <a:r>
              <a:rPr lang="it-IT" sz="1600" dirty="0" err="1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aspects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from the </a:t>
            </a:r>
            <a:r>
              <a:rPr lang="it-IT" sz="1600" dirty="0" err="1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laboratory</a:t>
            </a:r>
            <a:r>
              <a:rPr lang="it-IT" sz="1600" dirty="0">
                <a:solidFill>
                  <a:srgbClr val="000000"/>
                </a:solidFill>
                <a:latin typeface="Circe" panose="020B0604020202020204" charset="0"/>
                <a:ea typeface="ＭＳ Ｐゴシック" panose="020B0600070205080204" pitchFamily="34" charset="-128"/>
                <a:cs typeface="Circe" panose="020B0604020202020204" charset="0"/>
              </a:rPr>
              <a:t> to clinical trials </a:t>
            </a:r>
          </a:p>
        </p:txBody>
      </p:sp>
      <p:sp>
        <p:nvSpPr>
          <p:cNvPr id="30" name="Sottotitolo 2">
            <a:extLst>
              <a:ext uri="{FF2B5EF4-FFF2-40B4-BE49-F238E27FC236}">
                <a16:creationId xmlns:a16="http://schemas.microsoft.com/office/drawing/2014/main" id="{BD070A1F-F24B-88E8-3C6E-B81D54E11515}"/>
              </a:ext>
            </a:extLst>
          </p:cNvPr>
          <p:cNvSpPr txBox="1">
            <a:spLocks/>
          </p:cNvSpPr>
          <p:nvPr/>
        </p:nvSpPr>
        <p:spPr>
          <a:xfrm>
            <a:off x="8115685" y="4857685"/>
            <a:ext cx="3219008" cy="616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sz="2000" b="1" dirty="0">
                <a:solidFill>
                  <a:schemeClr val="bg1"/>
                </a:solidFill>
                <a:highlight>
                  <a:srgbClr val="4472C4"/>
                </a:highlight>
                <a:latin typeface="Circe" panose="020B0502020203020203" pitchFamily="34" charset="0"/>
              </a:rPr>
              <a:t>Energy </a:t>
            </a:r>
            <a:r>
              <a:rPr lang="it-IT" sz="2000" b="1" dirty="0" err="1">
                <a:solidFill>
                  <a:schemeClr val="bg1"/>
                </a:solidFill>
                <a:highlight>
                  <a:srgbClr val="4472C4"/>
                </a:highlight>
                <a:latin typeface="Circe" panose="020B0502020203020203" pitchFamily="34" charset="0"/>
              </a:rPr>
              <a:t>Transition</a:t>
            </a:r>
            <a:endParaRPr lang="it-IT" sz="2000" b="1" dirty="0">
              <a:solidFill>
                <a:schemeClr val="bg1"/>
              </a:solidFill>
              <a:highlight>
                <a:srgbClr val="4472C4"/>
              </a:highlight>
              <a:latin typeface="Circe" panose="020B0502020203020203" pitchFamily="34" charset="0"/>
            </a:endParaRPr>
          </a:p>
          <a:p>
            <a:pPr algn="l"/>
            <a:endParaRPr lang="it-IT" sz="2000" b="1" dirty="0">
              <a:solidFill>
                <a:srgbClr val="0C4F9E"/>
              </a:solidFill>
              <a:latin typeface="Circe" panose="020B0502020203020203" pitchFamily="34" charset="0"/>
            </a:endParaRPr>
          </a:p>
        </p:txBody>
      </p:sp>
      <p:sp>
        <p:nvSpPr>
          <p:cNvPr id="31" name="Sottotitolo 2">
            <a:extLst>
              <a:ext uri="{FF2B5EF4-FFF2-40B4-BE49-F238E27FC236}">
                <a16:creationId xmlns:a16="http://schemas.microsoft.com/office/drawing/2014/main" id="{601E417C-D68C-46AC-C63D-4418521B5C56}"/>
              </a:ext>
            </a:extLst>
          </p:cNvPr>
          <p:cNvSpPr txBox="1">
            <a:spLocks/>
          </p:cNvSpPr>
          <p:nvPr/>
        </p:nvSpPr>
        <p:spPr>
          <a:xfrm>
            <a:off x="8115685" y="1368701"/>
            <a:ext cx="3219008" cy="6168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sz="2000" b="1" dirty="0">
                <a:solidFill>
                  <a:schemeClr val="bg1"/>
                </a:solidFill>
                <a:highlight>
                  <a:srgbClr val="4472C4"/>
                </a:highlight>
                <a:latin typeface="Circe" panose="020B0502020203020203" pitchFamily="34" charset="0"/>
              </a:rPr>
              <a:t>Health and </a:t>
            </a:r>
            <a:r>
              <a:rPr lang="it-IT" sz="2000" b="1" dirty="0" err="1">
                <a:solidFill>
                  <a:schemeClr val="bg1"/>
                </a:solidFill>
                <a:highlight>
                  <a:srgbClr val="4472C4"/>
                </a:highlight>
                <a:latin typeface="Circe" panose="020B0502020203020203" pitchFamily="34" charset="0"/>
              </a:rPr>
              <a:t>BioPharma</a:t>
            </a:r>
            <a:endParaRPr lang="it-IT" sz="2000" b="1" dirty="0">
              <a:solidFill>
                <a:schemeClr val="bg1"/>
              </a:solidFill>
              <a:highlight>
                <a:srgbClr val="4472C4"/>
              </a:highlight>
              <a:latin typeface="Circe" panose="020B0502020203020203" pitchFamily="34" charset="0"/>
            </a:endParaRPr>
          </a:p>
          <a:p>
            <a:pPr algn="l"/>
            <a:endParaRPr lang="it-IT" sz="2000" b="1" dirty="0">
              <a:solidFill>
                <a:srgbClr val="0C4F9E"/>
              </a:solidFill>
              <a:latin typeface="Circe" panose="020B0502020203020203" pitchFamily="34" charset="0"/>
            </a:endParaRPr>
          </a:p>
        </p:txBody>
      </p:sp>
      <p:pic>
        <p:nvPicPr>
          <p:cNvPr id="33" name="Immagine 32">
            <a:extLst>
              <a:ext uri="{FF2B5EF4-FFF2-40B4-BE49-F238E27FC236}">
                <a16:creationId xmlns:a16="http://schemas.microsoft.com/office/drawing/2014/main" id="{502B3F3C-8BB1-AD0E-EC78-9FEE0412E52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627744" y="5884732"/>
            <a:ext cx="750198" cy="670128"/>
          </a:xfrm>
          <a:prstGeom prst="rect">
            <a:avLst/>
          </a:prstGeom>
        </p:spPr>
      </p:pic>
      <p:pic>
        <p:nvPicPr>
          <p:cNvPr id="38" name="Immagine 37">
            <a:extLst>
              <a:ext uri="{FF2B5EF4-FFF2-40B4-BE49-F238E27FC236}">
                <a16:creationId xmlns:a16="http://schemas.microsoft.com/office/drawing/2014/main" id="{D21FCC65-653B-929B-24E2-2216E3E5FD5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894197" y="5036102"/>
            <a:ext cx="815807" cy="731135"/>
          </a:xfrm>
          <a:prstGeom prst="rect">
            <a:avLst/>
          </a:prstGeom>
        </p:spPr>
      </p:pic>
      <p:pic>
        <p:nvPicPr>
          <p:cNvPr id="39" name="Immagine 38">
            <a:extLst>
              <a:ext uri="{FF2B5EF4-FFF2-40B4-BE49-F238E27FC236}">
                <a16:creationId xmlns:a16="http://schemas.microsoft.com/office/drawing/2014/main" id="{063EB6E4-45DF-2B48-40C0-35354B7478F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588646" y="5083830"/>
            <a:ext cx="750198" cy="670128"/>
          </a:xfrm>
          <a:prstGeom prst="rect">
            <a:avLst/>
          </a:prstGeom>
        </p:spPr>
      </p:pic>
      <p:pic>
        <p:nvPicPr>
          <p:cNvPr id="40" name="Immagine 39">
            <a:extLst>
              <a:ext uri="{FF2B5EF4-FFF2-40B4-BE49-F238E27FC236}">
                <a16:creationId xmlns:a16="http://schemas.microsoft.com/office/drawing/2014/main" id="{59EB212F-F0CE-DE4A-7C83-7E30884FD0B5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607176" y="1736376"/>
            <a:ext cx="815807" cy="731135"/>
          </a:xfrm>
          <a:prstGeom prst="rect">
            <a:avLst/>
          </a:prstGeom>
        </p:spPr>
      </p:pic>
      <p:pic>
        <p:nvPicPr>
          <p:cNvPr id="42" name="Immagine 41">
            <a:extLst>
              <a:ext uri="{FF2B5EF4-FFF2-40B4-BE49-F238E27FC236}">
                <a16:creationId xmlns:a16="http://schemas.microsoft.com/office/drawing/2014/main" id="{56C8EC0E-41C0-E00F-9D9E-A2CA0DA7FED2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756719" y="1815936"/>
            <a:ext cx="543459" cy="480731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0F921906-EAB4-7E3A-7883-98500BD13128}"/>
              </a:ext>
            </a:extLst>
          </p:cNvPr>
          <p:cNvSpPr txBox="1"/>
          <p:nvPr/>
        </p:nvSpPr>
        <p:spPr>
          <a:xfrm>
            <a:off x="4811211" y="1123285"/>
            <a:ext cx="230506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4472C4"/>
                </a:solidFill>
                <a:latin typeface="Circe" panose="020B0502020203020203"/>
              </a:rPr>
              <a:t>Workshops</a:t>
            </a:r>
          </a:p>
        </p:txBody>
      </p:sp>
    </p:spTree>
    <p:extLst>
      <p:ext uri="{BB962C8B-B14F-4D97-AF65-F5344CB8AC3E}">
        <p14:creationId xmlns:p14="http://schemas.microsoft.com/office/powerpoint/2010/main" val="796037270"/>
      </p:ext>
    </p:extLst>
  </p:cSld>
  <p:clrMapOvr>
    <a:masterClrMapping/>
  </p:clrMapOvr>
</p:sld>
</file>

<file path=ppt/theme/theme1.xml><?xml version="1.0" encoding="utf-8"?>
<a:theme xmlns:a="http://schemas.openxmlformats.org/drawingml/2006/main" name="la sapienza">
  <a:themeElements>
    <a:clrScheme name="Elic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1602</TotalTime>
  <Words>284</Words>
  <Application>Microsoft Office PowerPoint</Application>
  <PresentationFormat>Widescreen</PresentationFormat>
  <Paragraphs>49</Paragraphs>
  <Slides>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Wingdings</vt:lpstr>
      <vt:lpstr>Circe</vt:lpstr>
      <vt:lpstr>Calibri</vt:lpstr>
      <vt:lpstr>Arial</vt:lpstr>
      <vt:lpstr>la sapienza</vt:lpstr>
      <vt:lpstr>Presentazione standard di PowerPoint</vt:lpstr>
      <vt:lpstr>Blended Learning Model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Rome Technopole - Offerta formativa Spoke 2</dc:title>
  <dc:creator>Maria Sabrina Sarto</dc:creator>
  <cp:lastModifiedBy>Federica Trovalusci</cp:lastModifiedBy>
  <cp:revision>83</cp:revision>
  <dcterms:created xsi:type="dcterms:W3CDTF">2022-01-03T16:36:28Z</dcterms:created>
  <dcterms:modified xsi:type="dcterms:W3CDTF">2026-03-10T19:18:13Z</dcterms:modified>
</cp:coreProperties>
</file>